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7" r:id="rId4"/>
    <p:sldId id="276" r:id="rId5"/>
    <p:sldId id="277" r:id="rId6"/>
    <p:sldId id="291" r:id="rId7"/>
    <p:sldId id="289" r:id="rId8"/>
    <p:sldId id="278" r:id="rId9"/>
    <p:sldId id="279" r:id="rId10"/>
    <p:sldId id="283" r:id="rId11"/>
    <p:sldId id="292" r:id="rId12"/>
    <p:sldId id="280" r:id="rId13"/>
    <p:sldId id="288" r:id="rId14"/>
    <p:sldId id="284" r:id="rId15"/>
    <p:sldId id="293" r:id="rId16"/>
    <p:sldId id="294" r:id="rId17"/>
    <p:sldId id="281" r:id="rId18"/>
    <p:sldId id="285" r:id="rId19"/>
    <p:sldId id="295" r:id="rId20"/>
    <p:sldId id="296" r:id="rId21"/>
    <p:sldId id="282" r:id="rId22"/>
    <p:sldId id="290" r:id="rId23"/>
    <p:sldId id="286" r:id="rId24"/>
    <p:sldId id="297" r:id="rId25"/>
    <p:sldId id="260"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8" autoAdjust="0"/>
    <p:restoredTop sz="94660"/>
  </p:normalViewPr>
  <p:slideViewPr>
    <p:cSldViewPr snapToGrid="0">
      <p:cViewPr varScale="1">
        <p:scale>
          <a:sx n="77" d="100"/>
          <a:sy n="77" d="100"/>
        </p:scale>
        <p:origin x="180"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E7464C-C8DD-4D56-911E-B763CA8F30D0}"/>
              </a:ext>
            </a:extLst>
          </p:cNvPr>
          <p:cNvSpPr>
            <a:spLocks noGrp="1"/>
          </p:cNvSpPr>
          <p:nvPr>
            <p:ph type="dt" sz="half" idx="10"/>
          </p:nvPr>
        </p:nvSpPr>
        <p:spPr/>
        <p:txBody>
          <a:bodyPr/>
          <a:lstStyle>
            <a:lvl1pPr>
              <a:defRPr/>
            </a:lvl1pPr>
          </a:lstStyle>
          <a:p>
            <a:pPr>
              <a:defRPr/>
            </a:pPr>
            <a:fld id="{A9D4B20D-CC3C-4958-B63D-1117FEF7D9B6}" type="datetimeFigureOut">
              <a:rPr lang="en-GB"/>
              <a:pPr>
                <a:defRPr/>
              </a:pPr>
              <a:t>11/07/2021</a:t>
            </a:fld>
            <a:endParaRPr lang="en-GB"/>
          </a:p>
        </p:txBody>
      </p:sp>
      <p:sp>
        <p:nvSpPr>
          <p:cNvPr id="5" name="Footer Placeholder 4">
            <a:extLst>
              <a:ext uri="{FF2B5EF4-FFF2-40B4-BE49-F238E27FC236}">
                <a16:creationId xmlns:a16="http://schemas.microsoft.com/office/drawing/2014/main" id="{33D86B61-83C1-40C2-8EA6-EEB59951439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391F44D-893B-4BB2-BFEC-59B1C274E44E}"/>
              </a:ext>
            </a:extLst>
          </p:cNvPr>
          <p:cNvSpPr>
            <a:spLocks noGrp="1"/>
          </p:cNvSpPr>
          <p:nvPr>
            <p:ph type="sldNum" sz="quarter" idx="12"/>
          </p:nvPr>
        </p:nvSpPr>
        <p:spPr/>
        <p:txBody>
          <a:bodyPr/>
          <a:lstStyle>
            <a:lvl1pPr>
              <a:defRPr/>
            </a:lvl1pPr>
          </a:lstStyle>
          <a:p>
            <a:pPr>
              <a:defRPr/>
            </a:pPr>
            <a:fld id="{2BAD331C-25C1-42AB-AF42-CC35179A436B}" type="slidenum">
              <a:rPr lang="en-GB" altLang="en-US"/>
              <a:pPr>
                <a:defRPr/>
              </a:pPr>
              <a:t>‹#›</a:t>
            </a:fld>
            <a:endParaRPr lang="en-GB" altLang="en-US"/>
          </a:p>
        </p:txBody>
      </p:sp>
    </p:spTree>
    <p:extLst>
      <p:ext uri="{BB962C8B-B14F-4D97-AF65-F5344CB8AC3E}">
        <p14:creationId xmlns:p14="http://schemas.microsoft.com/office/powerpoint/2010/main" val="349466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806208-B399-43A2-BBBD-B75E4D46CB70}"/>
              </a:ext>
            </a:extLst>
          </p:cNvPr>
          <p:cNvSpPr>
            <a:spLocks noGrp="1"/>
          </p:cNvSpPr>
          <p:nvPr>
            <p:ph type="dt" sz="half" idx="10"/>
          </p:nvPr>
        </p:nvSpPr>
        <p:spPr/>
        <p:txBody>
          <a:bodyPr/>
          <a:lstStyle>
            <a:lvl1pPr>
              <a:defRPr/>
            </a:lvl1pPr>
          </a:lstStyle>
          <a:p>
            <a:pPr>
              <a:defRPr/>
            </a:pPr>
            <a:fld id="{219677D8-4F14-484D-BEF7-41BD2697A54E}" type="datetimeFigureOut">
              <a:rPr lang="en-GB"/>
              <a:pPr>
                <a:defRPr/>
              </a:pPr>
              <a:t>11/07/2021</a:t>
            </a:fld>
            <a:endParaRPr lang="en-GB"/>
          </a:p>
        </p:txBody>
      </p:sp>
      <p:sp>
        <p:nvSpPr>
          <p:cNvPr id="5" name="Footer Placeholder 4">
            <a:extLst>
              <a:ext uri="{FF2B5EF4-FFF2-40B4-BE49-F238E27FC236}">
                <a16:creationId xmlns:a16="http://schemas.microsoft.com/office/drawing/2014/main" id="{9FA773CC-DCFA-4D9D-9DD4-E71F8B50140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D408D69-5CF3-408F-AA55-3A9CBB1A54A4}"/>
              </a:ext>
            </a:extLst>
          </p:cNvPr>
          <p:cNvSpPr>
            <a:spLocks noGrp="1"/>
          </p:cNvSpPr>
          <p:nvPr>
            <p:ph type="sldNum" sz="quarter" idx="12"/>
          </p:nvPr>
        </p:nvSpPr>
        <p:spPr/>
        <p:txBody>
          <a:bodyPr/>
          <a:lstStyle>
            <a:lvl1pPr>
              <a:defRPr/>
            </a:lvl1pPr>
          </a:lstStyle>
          <a:p>
            <a:pPr>
              <a:defRPr/>
            </a:pPr>
            <a:fld id="{2CC403B4-0D3C-4178-9CF5-0C2A61F1FB10}" type="slidenum">
              <a:rPr lang="en-GB" altLang="en-US"/>
              <a:pPr>
                <a:defRPr/>
              </a:pPr>
              <a:t>‹#›</a:t>
            </a:fld>
            <a:endParaRPr lang="en-GB" altLang="en-US"/>
          </a:p>
        </p:txBody>
      </p:sp>
    </p:spTree>
    <p:extLst>
      <p:ext uri="{BB962C8B-B14F-4D97-AF65-F5344CB8AC3E}">
        <p14:creationId xmlns:p14="http://schemas.microsoft.com/office/powerpoint/2010/main" val="111709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95C2C7-996E-405E-93B5-555416BE49BA}"/>
              </a:ext>
            </a:extLst>
          </p:cNvPr>
          <p:cNvSpPr>
            <a:spLocks noGrp="1"/>
          </p:cNvSpPr>
          <p:nvPr>
            <p:ph type="dt" sz="half" idx="10"/>
          </p:nvPr>
        </p:nvSpPr>
        <p:spPr/>
        <p:txBody>
          <a:bodyPr/>
          <a:lstStyle>
            <a:lvl1pPr>
              <a:defRPr/>
            </a:lvl1pPr>
          </a:lstStyle>
          <a:p>
            <a:pPr>
              <a:defRPr/>
            </a:pPr>
            <a:fld id="{70D1B8E7-CF50-485F-AF2A-19C80FE3B102}" type="datetimeFigureOut">
              <a:rPr lang="en-GB"/>
              <a:pPr>
                <a:defRPr/>
              </a:pPr>
              <a:t>11/07/2021</a:t>
            </a:fld>
            <a:endParaRPr lang="en-GB"/>
          </a:p>
        </p:txBody>
      </p:sp>
      <p:sp>
        <p:nvSpPr>
          <p:cNvPr id="5" name="Footer Placeholder 4">
            <a:extLst>
              <a:ext uri="{FF2B5EF4-FFF2-40B4-BE49-F238E27FC236}">
                <a16:creationId xmlns:a16="http://schemas.microsoft.com/office/drawing/2014/main" id="{93B7EC62-4E3F-4B76-9597-3B7EFACC8DA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6483A0A-D91F-4DE8-9410-5C24C76E2738}"/>
              </a:ext>
            </a:extLst>
          </p:cNvPr>
          <p:cNvSpPr>
            <a:spLocks noGrp="1"/>
          </p:cNvSpPr>
          <p:nvPr>
            <p:ph type="sldNum" sz="quarter" idx="12"/>
          </p:nvPr>
        </p:nvSpPr>
        <p:spPr/>
        <p:txBody>
          <a:bodyPr/>
          <a:lstStyle>
            <a:lvl1pPr>
              <a:defRPr/>
            </a:lvl1pPr>
          </a:lstStyle>
          <a:p>
            <a:pPr>
              <a:defRPr/>
            </a:pPr>
            <a:fld id="{A8F11C42-5E8B-44AE-901C-78E476EBCE6F}" type="slidenum">
              <a:rPr lang="en-GB" altLang="en-US"/>
              <a:pPr>
                <a:defRPr/>
              </a:pPr>
              <a:t>‹#›</a:t>
            </a:fld>
            <a:endParaRPr lang="en-GB" altLang="en-US"/>
          </a:p>
        </p:txBody>
      </p:sp>
    </p:spTree>
    <p:extLst>
      <p:ext uri="{BB962C8B-B14F-4D97-AF65-F5344CB8AC3E}">
        <p14:creationId xmlns:p14="http://schemas.microsoft.com/office/powerpoint/2010/main" val="183417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C61370-59A0-4923-AF55-D2FE74E26FDA}"/>
              </a:ext>
            </a:extLst>
          </p:cNvPr>
          <p:cNvSpPr>
            <a:spLocks noGrp="1"/>
          </p:cNvSpPr>
          <p:nvPr>
            <p:ph type="dt" sz="half" idx="10"/>
          </p:nvPr>
        </p:nvSpPr>
        <p:spPr/>
        <p:txBody>
          <a:bodyPr/>
          <a:lstStyle>
            <a:lvl1pPr>
              <a:defRPr/>
            </a:lvl1pPr>
          </a:lstStyle>
          <a:p>
            <a:pPr>
              <a:defRPr/>
            </a:pPr>
            <a:fld id="{8256926B-39A8-4E15-97BE-DE07C1BEAD86}" type="datetimeFigureOut">
              <a:rPr lang="en-GB"/>
              <a:pPr>
                <a:defRPr/>
              </a:pPr>
              <a:t>11/07/2021</a:t>
            </a:fld>
            <a:endParaRPr lang="en-GB"/>
          </a:p>
        </p:txBody>
      </p:sp>
      <p:sp>
        <p:nvSpPr>
          <p:cNvPr id="5" name="Footer Placeholder 4">
            <a:extLst>
              <a:ext uri="{FF2B5EF4-FFF2-40B4-BE49-F238E27FC236}">
                <a16:creationId xmlns:a16="http://schemas.microsoft.com/office/drawing/2014/main" id="{6E887D59-5458-438C-AB38-B87AD8C6BD8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8DCEFA1-0A81-48FC-BA22-BCC61CF3DD0F}"/>
              </a:ext>
            </a:extLst>
          </p:cNvPr>
          <p:cNvSpPr>
            <a:spLocks noGrp="1"/>
          </p:cNvSpPr>
          <p:nvPr>
            <p:ph type="sldNum" sz="quarter" idx="12"/>
          </p:nvPr>
        </p:nvSpPr>
        <p:spPr/>
        <p:txBody>
          <a:bodyPr/>
          <a:lstStyle>
            <a:lvl1pPr>
              <a:defRPr/>
            </a:lvl1pPr>
          </a:lstStyle>
          <a:p>
            <a:pPr>
              <a:defRPr/>
            </a:pPr>
            <a:fld id="{6DE9D808-3526-4981-8613-EADB08B843D1}" type="slidenum">
              <a:rPr lang="en-GB" altLang="en-US"/>
              <a:pPr>
                <a:defRPr/>
              </a:pPr>
              <a:t>‹#›</a:t>
            </a:fld>
            <a:endParaRPr lang="en-GB" altLang="en-US"/>
          </a:p>
        </p:txBody>
      </p:sp>
    </p:spTree>
    <p:extLst>
      <p:ext uri="{BB962C8B-B14F-4D97-AF65-F5344CB8AC3E}">
        <p14:creationId xmlns:p14="http://schemas.microsoft.com/office/powerpoint/2010/main" val="134815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DD7EA0-C45B-4156-8938-124E0FDB4D7D}"/>
              </a:ext>
            </a:extLst>
          </p:cNvPr>
          <p:cNvSpPr>
            <a:spLocks noGrp="1"/>
          </p:cNvSpPr>
          <p:nvPr>
            <p:ph type="dt" sz="half" idx="10"/>
          </p:nvPr>
        </p:nvSpPr>
        <p:spPr/>
        <p:txBody>
          <a:bodyPr/>
          <a:lstStyle>
            <a:lvl1pPr>
              <a:defRPr/>
            </a:lvl1pPr>
          </a:lstStyle>
          <a:p>
            <a:pPr>
              <a:defRPr/>
            </a:pPr>
            <a:fld id="{2083E2A0-1BCA-4CE5-A8B9-DE9F2193ED13}" type="datetimeFigureOut">
              <a:rPr lang="en-GB"/>
              <a:pPr>
                <a:defRPr/>
              </a:pPr>
              <a:t>11/07/2021</a:t>
            </a:fld>
            <a:endParaRPr lang="en-GB"/>
          </a:p>
        </p:txBody>
      </p:sp>
      <p:sp>
        <p:nvSpPr>
          <p:cNvPr id="5" name="Footer Placeholder 4">
            <a:extLst>
              <a:ext uri="{FF2B5EF4-FFF2-40B4-BE49-F238E27FC236}">
                <a16:creationId xmlns:a16="http://schemas.microsoft.com/office/drawing/2014/main" id="{507975A2-427A-4FC4-9E5D-D5037570FF1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4F67552-C713-418D-B1C8-D9F91D90A239}"/>
              </a:ext>
            </a:extLst>
          </p:cNvPr>
          <p:cNvSpPr>
            <a:spLocks noGrp="1"/>
          </p:cNvSpPr>
          <p:nvPr>
            <p:ph type="sldNum" sz="quarter" idx="12"/>
          </p:nvPr>
        </p:nvSpPr>
        <p:spPr/>
        <p:txBody>
          <a:bodyPr/>
          <a:lstStyle>
            <a:lvl1pPr>
              <a:defRPr/>
            </a:lvl1pPr>
          </a:lstStyle>
          <a:p>
            <a:pPr>
              <a:defRPr/>
            </a:pPr>
            <a:fld id="{79D036E3-29F2-4C84-9186-839F19C541DE}" type="slidenum">
              <a:rPr lang="en-GB" altLang="en-US"/>
              <a:pPr>
                <a:defRPr/>
              </a:pPr>
              <a:t>‹#›</a:t>
            </a:fld>
            <a:endParaRPr lang="en-GB" altLang="en-US"/>
          </a:p>
        </p:txBody>
      </p:sp>
    </p:spTree>
    <p:extLst>
      <p:ext uri="{BB962C8B-B14F-4D97-AF65-F5344CB8AC3E}">
        <p14:creationId xmlns:p14="http://schemas.microsoft.com/office/powerpoint/2010/main" val="134742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A4A13013-BCF5-4361-A701-F7B25929EAED}"/>
              </a:ext>
            </a:extLst>
          </p:cNvPr>
          <p:cNvSpPr>
            <a:spLocks noGrp="1"/>
          </p:cNvSpPr>
          <p:nvPr>
            <p:ph type="dt" sz="half" idx="10"/>
          </p:nvPr>
        </p:nvSpPr>
        <p:spPr/>
        <p:txBody>
          <a:bodyPr/>
          <a:lstStyle>
            <a:lvl1pPr>
              <a:defRPr/>
            </a:lvl1pPr>
          </a:lstStyle>
          <a:p>
            <a:pPr>
              <a:defRPr/>
            </a:pPr>
            <a:fld id="{1763EE74-B519-4984-AC96-0B522198A855}" type="datetimeFigureOut">
              <a:rPr lang="en-GB"/>
              <a:pPr>
                <a:defRPr/>
              </a:pPr>
              <a:t>11/07/2021</a:t>
            </a:fld>
            <a:endParaRPr lang="en-GB"/>
          </a:p>
        </p:txBody>
      </p:sp>
      <p:sp>
        <p:nvSpPr>
          <p:cNvPr id="6" name="Footer Placeholder 4">
            <a:extLst>
              <a:ext uri="{FF2B5EF4-FFF2-40B4-BE49-F238E27FC236}">
                <a16:creationId xmlns:a16="http://schemas.microsoft.com/office/drawing/2014/main" id="{76B28FD7-EDC0-4A82-811B-94BF338CC18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560BCE0-6F5C-4679-B90D-A59E70557ABD}"/>
              </a:ext>
            </a:extLst>
          </p:cNvPr>
          <p:cNvSpPr>
            <a:spLocks noGrp="1"/>
          </p:cNvSpPr>
          <p:nvPr>
            <p:ph type="sldNum" sz="quarter" idx="12"/>
          </p:nvPr>
        </p:nvSpPr>
        <p:spPr/>
        <p:txBody>
          <a:bodyPr/>
          <a:lstStyle>
            <a:lvl1pPr>
              <a:defRPr/>
            </a:lvl1pPr>
          </a:lstStyle>
          <a:p>
            <a:pPr>
              <a:defRPr/>
            </a:pPr>
            <a:fld id="{75BBC85E-D0E2-41EB-98BB-3D665208261B}" type="slidenum">
              <a:rPr lang="en-GB" altLang="en-US"/>
              <a:pPr>
                <a:defRPr/>
              </a:pPr>
              <a:t>‹#›</a:t>
            </a:fld>
            <a:endParaRPr lang="en-GB" altLang="en-US"/>
          </a:p>
        </p:txBody>
      </p:sp>
    </p:spTree>
    <p:extLst>
      <p:ext uri="{BB962C8B-B14F-4D97-AF65-F5344CB8AC3E}">
        <p14:creationId xmlns:p14="http://schemas.microsoft.com/office/powerpoint/2010/main" val="1784436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ABCA13E5-01E5-47A3-A52E-A6242EF334CA}"/>
              </a:ext>
            </a:extLst>
          </p:cNvPr>
          <p:cNvSpPr>
            <a:spLocks noGrp="1"/>
          </p:cNvSpPr>
          <p:nvPr>
            <p:ph type="dt" sz="half" idx="10"/>
          </p:nvPr>
        </p:nvSpPr>
        <p:spPr/>
        <p:txBody>
          <a:bodyPr/>
          <a:lstStyle>
            <a:lvl1pPr>
              <a:defRPr/>
            </a:lvl1pPr>
          </a:lstStyle>
          <a:p>
            <a:pPr>
              <a:defRPr/>
            </a:pPr>
            <a:fld id="{DB8D1073-92E4-4843-BF49-F962677CCE50}" type="datetimeFigureOut">
              <a:rPr lang="en-GB"/>
              <a:pPr>
                <a:defRPr/>
              </a:pPr>
              <a:t>11/07/2021</a:t>
            </a:fld>
            <a:endParaRPr lang="en-GB"/>
          </a:p>
        </p:txBody>
      </p:sp>
      <p:sp>
        <p:nvSpPr>
          <p:cNvPr id="8" name="Footer Placeholder 4">
            <a:extLst>
              <a:ext uri="{FF2B5EF4-FFF2-40B4-BE49-F238E27FC236}">
                <a16:creationId xmlns:a16="http://schemas.microsoft.com/office/drawing/2014/main" id="{AE3B66E6-DE03-4DC6-83A7-7AAA1F147D4C}"/>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B754E5C1-E02D-47EB-9E44-7CA63D6D23B8}"/>
              </a:ext>
            </a:extLst>
          </p:cNvPr>
          <p:cNvSpPr>
            <a:spLocks noGrp="1"/>
          </p:cNvSpPr>
          <p:nvPr>
            <p:ph type="sldNum" sz="quarter" idx="12"/>
          </p:nvPr>
        </p:nvSpPr>
        <p:spPr/>
        <p:txBody>
          <a:bodyPr/>
          <a:lstStyle>
            <a:lvl1pPr>
              <a:defRPr/>
            </a:lvl1pPr>
          </a:lstStyle>
          <a:p>
            <a:pPr>
              <a:defRPr/>
            </a:pPr>
            <a:fld id="{ACCBAC2E-25CD-4FC4-A4F3-7B219E0DB062}" type="slidenum">
              <a:rPr lang="en-GB" altLang="en-US"/>
              <a:pPr>
                <a:defRPr/>
              </a:pPr>
              <a:t>‹#›</a:t>
            </a:fld>
            <a:endParaRPr lang="en-GB" altLang="en-US"/>
          </a:p>
        </p:txBody>
      </p:sp>
    </p:spTree>
    <p:extLst>
      <p:ext uri="{BB962C8B-B14F-4D97-AF65-F5344CB8AC3E}">
        <p14:creationId xmlns:p14="http://schemas.microsoft.com/office/powerpoint/2010/main" val="396790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B5355616-D850-40F7-8CD7-5F4B6541E22E}"/>
              </a:ext>
            </a:extLst>
          </p:cNvPr>
          <p:cNvSpPr>
            <a:spLocks noGrp="1"/>
          </p:cNvSpPr>
          <p:nvPr>
            <p:ph type="dt" sz="half" idx="10"/>
          </p:nvPr>
        </p:nvSpPr>
        <p:spPr/>
        <p:txBody>
          <a:bodyPr/>
          <a:lstStyle>
            <a:lvl1pPr>
              <a:defRPr/>
            </a:lvl1pPr>
          </a:lstStyle>
          <a:p>
            <a:pPr>
              <a:defRPr/>
            </a:pPr>
            <a:fld id="{2BCDA479-017B-45F4-ADF4-1E42C4FFC757}" type="datetimeFigureOut">
              <a:rPr lang="en-GB"/>
              <a:pPr>
                <a:defRPr/>
              </a:pPr>
              <a:t>11/07/2021</a:t>
            </a:fld>
            <a:endParaRPr lang="en-GB"/>
          </a:p>
        </p:txBody>
      </p:sp>
      <p:sp>
        <p:nvSpPr>
          <p:cNvPr id="4" name="Footer Placeholder 4">
            <a:extLst>
              <a:ext uri="{FF2B5EF4-FFF2-40B4-BE49-F238E27FC236}">
                <a16:creationId xmlns:a16="http://schemas.microsoft.com/office/drawing/2014/main" id="{24725CB6-0E4A-4261-A590-E13FF6CB2E73}"/>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ACB1CF62-4E6A-4FD8-8965-9CBE9CA9855B}"/>
              </a:ext>
            </a:extLst>
          </p:cNvPr>
          <p:cNvSpPr>
            <a:spLocks noGrp="1"/>
          </p:cNvSpPr>
          <p:nvPr>
            <p:ph type="sldNum" sz="quarter" idx="12"/>
          </p:nvPr>
        </p:nvSpPr>
        <p:spPr/>
        <p:txBody>
          <a:bodyPr/>
          <a:lstStyle>
            <a:lvl1pPr>
              <a:defRPr/>
            </a:lvl1pPr>
          </a:lstStyle>
          <a:p>
            <a:pPr>
              <a:defRPr/>
            </a:pPr>
            <a:fld id="{9CFD236B-F615-4B20-86EB-DEA61CB6CD4B}" type="slidenum">
              <a:rPr lang="en-GB" altLang="en-US"/>
              <a:pPr>
                <a:defRPr/>
              </a:pPr>
              <a:t>‹#›</a:t>
            </a:fld>
            <a:endParaRPr lang="en-GB" altLang="en-US"/>
          </a:p>
        </p:txBody>
      </p:sp>
    </p:spTree>
    <p:extLst>
      <p:ext uri="{BB962C8B-B14F-4D97-AF65-F5344CB8AC3E}">
        <p14:creationId xmlns:p14="http://schemas.microsoft.com/office/powerpoint/2010/main" val="562465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63B9B14-4057-4F20-9FCA-021BE9E91A04}"/>
              </a:ext>
            </a:extLst>
          </p:cNvPr>
          <p:cNvSpPr>
            <a:spLocks noGrp="1"/>
          </p:cNvSpPr>
          <p:nvPr>
            <p:ph type="dt" sz="half" idx="10"/>
          </p:nvPr>
        </p:nvSpPr>
        <p:spPr/>
        <p:txBody>
          <a:bodyPr/>
          <a:lstStyle>
            <a:lvl1pPr>
              <a:defRPr/>
            </a:lvl1pPr>
          </a:lstStyle>
          <a:p>
            <a:pPr>
              <a:defRPr/>
            </a:pPr>
            <a:fld id="{9F67BD49-C6FB-4660-868B-09C8EFC1A37F}" type="datetimeFigureOut">
              <a:rPr lang="en-GB"/>
              <a:pPr>
                <a:defRPr/>
              </a:pPr>
              <a:t>11/07/2021</a:t>
            </a:fld>
            <a:endParaRPr lang="en-GB"/>
          </a:p>
        </p:txBody>
      </p:sp>
      <p:sp>
        <p:nvSpPr>
          <p:cNvPr id="3" name="Footer Placeholder 4">
            <a:extLst>
              <a:ext uri="{FF2B5EF4-FFF2-40B4-BE49-F238E27FC236}">
                <a16:creationId xmlns:a16="http://schemas.microsoft.com/office/drawing/2014/main" id="{C532BE6C-FDB3-4ABE-A0E5-76779AE14FA2}"/>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67267D98-43D5-4432-B45B-E9964B66456E}"/>
              </a:ext>
            </a:extLst>
          </p:cNvPr>
          <p:cNvSpPr>
            <a:spLocks noGrp="1"/>
          </p:cNvSpPr>
          <p:nvPr>
            <p:ph type="sldNum" sz="quarter" idx="12"/>
          </p:nvPr>
        </p:nvSpPr>
        <p:spPr/>
        <p:txBody>
          <a:bodyPr/>
          <a:lstStyle>
            <a:lvl1pPr>
              <a:defRPr/>
            </a:lvl1pPr>
          </a:lstStyle>
          <a:p>
            <a:pPr>
              <a:defRPr/>
            </a:pPr>
            <a:fld id="{1D9AA231-E7A5-4229-9092-0A41E6B75D84}" type="slidenum">
              <a:rPr lang="en-GB" altLang="en-US"/>
              <a:pPr>
                <a:defRPr/>
              </a:pPr>
              <a:t>‹#›</a:t>
            </a:fld>
            <a:endParaRPr lang="en-GB" altLang="en-US"/>
          </a:p>
        </p:txBody>
      </p:sp>
    </p:spTree>
    <p:extLst>
      <p:ext uri="{BB962C8B-B14F-4D97-AF65-F5344CB8AC3E}">
        <p14:creationId xmlns:p14="http://schemas.microsoft.com/office/powerpoint/2010/main" val="93071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FFF5D42-0386-4377-AA36-A22DBCA0389A}"/>
              </a:ext>
            </a:extLst>
          </p:cNvPr>
          <p:cNvSpPr>
            <a:spLocks noGrp="1"/>
          </p:cNvSpPr>
          <p:nvPr>
            <p:ph type="dt" sz="half" idx="10"/>
          </p:nvPr>
        </p:nvSpPr>
        <p:spPr/>
        <p:txBody>
          <a:bodyPr/>
          <a:lstStyle>
            <a:lvl1pPr>
              <a:defRPr/>
            </a:lvl1pPr>
          </a:lstStyle>
          <a:p>
            <a:pPr>
              <a:defRPr/>
            </a:pPr>
            <a:fld id="{C4B51EFF-8E79-4FCC-89C0-0D22AED2DD25}" type="datetimeFigureOut">
              <a:rPr lang="en-GB"/>
              <a:pPr>
                <a:defRPr/>
              </a:pPr>
              <a:t>11/07/2021</a:t>
            </a:fld>
            <a:endParaRPr lang="en-GB"/>
          </a:p>
        </p:txBody>
      </p:sp>
      <p:sp>
        <p:nvSpPr>
          <p:cNvPr id="6" name="Footer Placeholder 4">
            <a:extLst>
              <a:ext uri="{FF2B5EF4-FFF2-40B4-BE49-F238E27FC236}">
                <a16:creationId xmlns:a16="http://schemas.microsoft.com/office/drawing/2014/main" id="{51833171-EEDC-42FF-9D77-76D9CFA2B73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008F2C5-90B2-4509-B8ED-5DA4FC3B19A8}"/>
              </a:ext>
            </a:extLst>
          </p:cNvPr>
          <p:cNvSpPr>
            <a:spLocks noGrp="1"/>
          </p:cNvSpPr>
          <p:nvPr>
            <p:ph type="sldNum" sz="quarter" idx="12"/>
          </p:nvPr>
        </p:nvSpPr>
        <p:spPr/>
        <p:txBody>
          <a:bodyPr/>
          <a:lstStyle>
            <a:lvl1pPr>
              <a:defRPr/>
            </a:lvl1pPr>
          </a:lstStyle>
          <a:p>
            <a:pPr>
              <a:defRPr/>
            </a:pPr>
            <a:fld id="{9DF3F847-6EA4-46E8-AB9B-6187F00481E1}" type="slidenum">
              <a:rPr lang="en-GB" altLang="en-US"/>
              <a:pPr>
                <a:defRPr/>
              </a:pPr>
              <a:t>‹#›</a:t>
            </a:fld>
            <a:endParaRPr lang="en-GB" altLang="en-US"/>
          </a:p>
        </p:txBody>
      </p:sp>
    </p:spTree>
    <p:extLst>
      <p:ext uri="{BB962C8B-B14F-4D97-AF65-F5344CB8AC3E}">
        <p14:creationId xmlns:p14="http://schemas.microsoft.com/office/powerpoint/2010/main" val="1663687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A96D5AC1-B68B-4888-AA1D-56E3652A06F2}"/>
              </a:ext>
            </a:extLst>
          </p:cNvPr>
          <p:cNvSpPr>
            <a:spLocks noGrp="1"/>
          </p:cNvSpPr>
          <p:nvPr>
            <p:ph type="dt" sz="half" idx="10"/>
          </p:nvPr>
        </p:nvSpPr>
        <p:spPr/>
        <p:txBody>
          <a:bodyPr/>
          <a:lstStyle>
            <a:lvl1pPr>
              <a:defRPr/>
            </a:lvl1pPr>
          </a:lstStyle>
          <a:p>
            <a:pPr>
              <a:defRPr/>
            </a:pPr>
            <a:fld id="{A99668D6-3463-4DFF-B751-B68298AAD670}" type="datetimeFigureOut">
              <a:rPr lang="en-GB"/>
              <a:pPr>
                <a:defRPr/>
              </a:pPr>
              <a:t>11/07/2021</a:t>
            </a:fld>
            <a:endParaRPr lang="en-GB"/>
          </a:p>
        </p:txBody>
      </p:sp>
      <p:sp>
        <p:nvSpPr>
          <p:cNvPr id="6" name="Footer Placeholder 4">
            <a:extLst>
              <a:ext uri="{FF2B5EF4-FFF2-40B4-BE49-F238E27FC236}">
                <a16:creationId xmlns:a16="http://schemas.microsoft.com/office/drawing/2014/main" id="{C4C0DD0A-0FAA-4B55-A844-C2C13119842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B24F82-DD55-41D2-AE31-588A729AFF8E}"/>
              </a:ext>
            </a:extLst>
          </p:cNvPr>
          <p:cNvSpPr>
            <a:spLocks noGrp="1"/>
          </p:cNvSpPr>
          <p:nvPr>
            <p:ph type="sldNum" sz="quarter" idx="12"/>
          </p:nvPr>
        </p:nvSpPr>
        <p:spPr/>
        <p:txBody>
          <a:bodyPr/>
          <a:lstStyle>
            <a:lvl1pPr>
              <a:defRPr/>
            </a:lvl1pPr>
          </a:lstStyle>
          <a:p>
            <a:pPr>
              <a:defRPr/>
            </a:pPr>
            <a:fld id="{2A329CF5-9572-4F73-AD21-9A77AD6759FD}" type="slidenum">
              <a:rPr lang="en-GB" altLang="en-US"/>
              <a:pPr>
                <a:defRPr/>
              </a:pPr>
              <a:t>‹#›</a:t>
            </a:fld>
            <a:endParaRPr lang="en-GB" altLang="en-US"/>
          </a:p>
        </p:txBody>
      </p:sp>
    </p:spTree>
    <p:extLst>
      <p:ext uri="{BB962C8B-B14F-4D97-AF65-F5344CB8AC3E}">
        <p14:creationId xmlns:p14="http://schemas.microsoft.com/office/powerpoint/2010/main" val="691856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503B32-3402-4F19-AB81-F9398DB3D7B6}"/>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90E6FDF7-BAFA-401D-AFB6-7410474E3FD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974F9D28-4A67-4DAE-80EC-30700EA922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34BF21E-E50A-435F-BF06-5654EE0927EA}" type="datetimeFigureOut">
              <a:rPr lang="en-GB"/>
              <a:pPr>
                <a:defRPr/>
              </a:pPr>
              <a:t>11/07/2021</a:t>
            </a:fld>
            <a:endParaRPr lang="en-GB"/>
          </a:p>
        </p:txBody>
      </p:sp>
      <p:sp>
        <p:nvSpPr>
          <p:cNvPr id="5" name="Footer Placeholder 4">
            <a:extLst>
              <a:ext uri="{FF2B5EF4-FFF2-40B4-BE49-F238E27FC236}">
                <a16:creationId xmlns:a16="http://schemas.microsoft.com/office/drawing/2014/main" id="{8742ACDB-3DA5-46AA-BC01-94013F0F7D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A130900A-42D8-4EDA-903F-6BE2F837DA7F}"/>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7AFC1898-177C-49DA-815C-577C348543F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8FC91A91-448C-4CBE-9396-A6122E9F37C1}"/>
              </a:ext>
            </a:extLst>
          </p:cNvPr>
          <p:cNvSpPr>
            <a:spLocks noGrp="1"/>
          </p:cNvSpPr>
          <p:nvPr>
            <p:ph type="ctrTitle"/>
          </p:nvPr>
        </p:nvSpPr>
        <p:spPr/>
        <p:txBody>
          <a:bodyPr/>
          <a:lstStyle/>
          <a:p>
            <a:pPr eaLnBrk="1" hangingPunct="1"/>
            <a:endParaRPr lang="en-GB" altLang="en-US"/>
          </a:p>
        </p:txBody>
      </p:sp>
      <p:sp>
        <p:nvSpPr>
          <p:cNvPr id="2051" name="Subtitle 2">
            <a:extLst>
              <a:ext uri="{FF2B5EF4-FFF2-40B4-BE49-F238E27FC236}">
                <a16:creationId xmlns:a16="http://schemas.microsoft.com/office/drawing/2014/main" id="{F3EE09B1-88A4-4CA5-A34E-2C5E8B9E72E3}"/>
              </a:ext>
            </a:extLst>
          </p:cNvPr>
          <p:cNvSpPr>
            <a:spLocks noGrp="1"/>
          </p:cNvSpPr>
          <p:nvPr>
            <p:ph type="subTitle" idx="1"/>
          </p:nvPr>
        </p:nvSpPr>
        <p:spPr/>
        <p:txBody>
          <a:bodyPr/>
          <a:lstStyle/>
          <a:p>
            <a:pPr eaLnBrk="1" hangingPunct="1"/>
            <a:endParaRPr lang="en-GB" altLang="en-US"/>
          </a:p>
        </p:txBody>
      </p:sp>
      <p:pic>
        <p:nvPicPr>
          <p:cNvPr id="2052" name="Picture 3">
            <a:extLst>
              <a:ext uri="{FF2B5EF4-FFF2-40B4-BE49-F238E27FC236}">
                <a16:creationId xmlns:a16="http://schemas.microsoft.com/office/drawing/2014/main" id="{F47144A0-4B74-443F-BF96-A74B9D99EA23}"/>
              </a:ext>
            </a:extLst>
          </p:cNvPr>
          <p:cNvPicPr>
            <a:picLocks noChangeAspect="1"/>
          </p:cNvPicPr>
          <p:nvPr/>
        </p:nvPicPr>
        <p:blipFill>
          <a:blip r:embed="rId2">
            <a:extLst>
              <a:ext uri="{28A0092B-C50C-407E-A947-70E740481C1C}">
                <a14:useLocalDpi xmlns:a14="http://schemas.microsoft.com/office/drawing/2010/main" val="0"/>
              </a:ext>
            </a:extLst>
          </a:blip>
          <a:srcRect l="-423" r="423" b="16660"/>
          <a:stretch>
            <a:fillRect/>
          </a:stretch>
        </p:blipFill>
        <p:spPr bwMode="auto">
          <a:xfrm>
            <a:off x="-50800" y="-9525"/>
            <a:ext cx="122428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a:extLst>
              <a:ext uri="{FF2B5EF4-FFF2-40B4-BE49-F238E27FC236}">
                <a16:creationId xmlns:a16="http://schemas.microsoft.com/office/drawing/2014/main" id="{C7267962-ECC5-4EB3-9B5F-1C2F313F17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4388" y="4641850"/>
            <a:ext cx="28924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5">
            <a:extLst>
              <a:ext uri="{FF2B5EF4-FFF2-40B4-BE49-F238E27FC236}">
                <a16:creationId xmlns:a16="http://schemas.microsoft.com/office/drawing/2014/main" id="{927CC8A7-EA54-4ACE-BD30-DDF34C94CD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21066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Subtitle 2">
            <a:extLst>
              <a:ext uri="{FF2B5EF4-FFF2-40B4-BE49-F238E27FC236}">
                <a16:creationId xmlns:a16="http://schemas.microsoft.com/office/drawing/2014/main" id="{49132AB9-3C0C-41A3-AF0D-762E6B89A1C2}"/>
              </a:ext>
            </a:extLst>
          </p:cNvPr>
          <p:cNvSpPr txBox="1">
            <a:spLocks noChangeArrowheads="1"/>
          </p:cNvSpPr>
          <p:nvPr/>
        </p:nvSpPr>
        <p:spPr bwMode="auto">
          <a:xfrm>
            <a:off x="9185275" y="5810250"/>
            <a:ext cx="296545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20000"/>
              </a:spcBef>
              <a:buFont typeface="Arial" panose="020B0604020202020204" pitchFamily="34" charset="0"/>
              <a:buNone/>
            </a:pPr>
            <a:endParaRPr lang="en-GB" altLang="en-US" dirty="0"/>
          </a:p>
          <a:p>
            <a:pPr algn="r" eaLnBrk="1" hangingPunct="1">
              <a:lnSpc>
                <a:spcPct val="100000"/>
              </a:lnSpc>
              <a:spcBef>
                <a:spcPct val="20000"/>
              </a:spcBef>
              <a:buFont typeface="Arial" panose="020B0604020202020204" pitchFamily="34" charset="0"/>
              <a:buNone/>
            </a:pPr>
            <a:r>
              <a:rPr lang="en-GB" altLang="en-US" dirty="0"/>
              <a:t>De </a:t>
            </a:r>
            <a:r>
              <a:rPr lang="en-GB" altLang="en-US" dirty="0" err="1"/>
              <a:t>vier</a:t>
            </a:r>
            <a:r>
              <a:rPr lang="en-GB" altLang="en-US" dirty="0"/>
              <a:t> scenario's</a:t>
            </a:r>
            <a:endParaRPr lang="en-GB" altLang="en-US" b="1" dirty="0"/>
          </a:p>
        </p:txBody>
      </p:sp>
      <p:sp>
        <p:nvSpPr>
          <p:cNvPr id="9" name="Title 1">
            <a:extLst>
              <a:ext uri="{FF2B5EF4-FFF2-40B4-BE49-F238E27FC236}">
                <a16:creationId xmlns:a16="http://schemas.microsoft.com/office/drawing/2014/main" id="{55B43E58-556C-4F3B-AFC1-895A2404E9FA}"/>
              </a:ext>
            </a:extLst>
          </p:cNvPr>
          <p:cNvSpPr txBox="1">
            <a:spLocks/>
          </p:cNvSpPr>
          <p:nvPr/>
        </p:nvSpPr>
        <p:spPr>
          <a:xfrm>
            <a:off x="9556750" y="-14288"/>
            <a:ext cx="2635250" cy="757238"/>
          </a:xfrm>
          <a:prstGeom prst="rect">
            <a:avLst/>
          </a:prstGeom>
          <a:solidFill>
            <a:srgbClr val="99B7FF"/>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a:t>
            </a:r>
            <a:br>
              <a:rPr lang="en-GB" sz="2200" b="1" dirty="0">
                <a:latin typeface="Calibri"/>
                <a:ea typeface="+mn-ea"/>
                <a:cs typeface="+mn-cs"/>
              </a:rPr>
            </a:br>
            <a:r>
              <a:rPr lang="en-GB" sz="2200" b="1" dirty="0" err="1">
                <a:latin typeface="Calibri"/>
                <a:ea typeface="+mn-ea"/>
                <a:cs typeface="+mn-cs"/>
              </a:rPr>
              <a:t>Bevoegdheid</a:t>
            </a:r>
            <a:endParaRPr lang="en-GB" sz="2200" b="1" dirty="0">
              <a:latin typeface="Calibri"/>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10417BEF-ED25-4668-B9EA-E5A4B4B9A2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Content Placeholder 2">
            <a:extLst>
              <a:ext uri="{FF2B5EF4-FFF2-40B4-BE49-F238E27FC236}">
                <a16:creationId xmlns:a16="http://schemas.microsoft.com/office/drawing/2014/main" id="{E999DDA3-1620-4D28-8678-072D635F2CE6}"/>
              </a:ext>
            </a:extLst>
          </p:cNvPr>
          <p:cNvSpPr txBox="1">
            <a:spLocks noChangeArrowheads="1"/>
          </p:cNvSpPr>
          <p:nvPr/>
        </p:nvSpPr>
        <p:spPr bwMode="auto">
          <a:xfrm>
            <a:off x="1184275" y="1582738"/>
            <a:ext cx="974725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20000"/>
              </a:spcBef>
              <a:buFont typeface="Arial" panose="020B0604020202020204" pitchFamily="34" charset="0"/>
              <a:buNone/>
            </a:pPr>
            <a:r>
              <a:rPr lang="nl-NL" altLang="es-ES" sz="2000" dirty="0"/>
              <a:t>In dit geval is </a:t>
            </a:r>
            <a:r>
              <a:rPr lang="nl-NL" altLang="es-ES" sz="2000" b="1" dirty="0"/>
              <a:t>de katalysator de definitie van een concreet doel </a:t>
            </a:r>
            <a:r>
              <a:rPr lang="nl-NL" altLang="es-ES" sz="2000" dirty="0"/>
              <a:t>van het leerproces.</a:t>
            </a:r>
            <a:endParaRPr lang="en-US" altLang="es-ES" sz="2000" b="1" dirty="0">
              <a:ea typeface="Adobe Ming Std L" pitchFamily="18" charset="-128"/>
            </a:endParaRPr>
          </a:p>
          <a:p>
            <a:pPr eaLnBrk="1" hangingPunct="1">
              <a:lnSpc>
                <a:spcPct val="100000"/>
              </a:lnSpc>
              <a:spcBef>
                <a:spcPct val="20000"/>
              </a:spcBef>
              <a:buFont typeface="Arial" panose="020B0604020202020204" pitchFamily="34" charset="0"/>
              <a:buNone/>
            </a:pPr>
            <a:r>
              <a:rPr lang="en-US" altLang="es-ES" sz="2000" dirty="0">
                <a:ea typeface="Adobe Ming Std L" pitchFamily="18" charset="-128"/>
              </a:rPr>
              <a:t>	</a:t>
            </a:r>
            <a:endParaRPr lang="en-US" altLang="es-ES" sz="2000" dirty="0"/>
          </a:p>
          <a:p>
            <a:pPr eaLnBrk="1" hangingPunct="1">
              <a:lnSpc>
                <a:spcPct val="100000"/>
              </a:lnSpc>
              <a:spcBef>
                <a:spcPct val="20000"/>
              </a:spcBef>
              <a:buFont typeface="Arial" panose="020B0604020202020204" pitchFamily="34" charset="0"/>
              <a:buNone/>
            </a:pPr>
            <a:endParaRPr lang="en-US" altLang="es-ES" sz="3200" dirty="0"/>
          </a:p>
        </p:txBody>
      </p:sp>
      <p:pic>
        <p:nvPicPr>
          <p:cNvPr id="11268" name="Picture 9">
            <a:extLst>
              <a:ext uri="{FF2B5EF4-FFF2-40B4-BE49-F238E27FC236}">
                <a16:creationId xmlns:a16="http://schemas.microsoft.com/office/drawing/2014/main" id="{BD9412CC-9819-4A48-8B25-522AC4378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Imagen 1">
            <a:extLst>
              <a:ext uri="{FF2B5EF4-FFF2-40B4-BE49-F238E27FC236}">
                <a16:creationId xmlns:a16="http://schemas.microsoft.com/office/drawing/2014/main" id="{C5DC250E-4CEF-4930-9C84-DD50741B93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438" y="2173288"/>
            <a:ext cx="5940425"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CuadroTexto 2">
            <a:extLst>
              <a:ext uri="{FF2B5EF4-FFF2-40B4-BE49-F238E27FC236}">
                <a16:creationId xmlns:a16="http://schemas.microsoft.com/office/drawing/2014/main" id="{3EE93BEA-FD2F-4C4A-AF21-560E3F2884F6}"/>
              </a:ext>
            </a:extLst>
          </p:cNvPr>
          <p:cNvSpPr txBox="1">
            <a:spLocks noChangeArrowheads="1"/>
          </p:cNvSpPr>
          <p:nvPr/>
        </p:nvSpPr>
        <p:spPr bwMode="auto">
          <a:xfrm rot="5400000">
            <a:off x="6888957" y="3971131"/>
            <a:ext cx="345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1800"/>
              <a:t>Photo by Mark A from Unsplash</a:t>
            </a:r>
          </a:p>
        </p:txBody>
      </p:sp>
      <p:sp>
        <p:nvSpPr>
          <p:cNvPr id="8" name="Title 1">
            <a:extLst>
              <a:ext uri="{FF2B5EF4-FFF2-40B4-BE49-F238E27FC236}">
                <a16:creationId xmlns:a16="http://schemas.microsoft.com/office/drawing/2014/main" id="{78996216-DCA2-4CBD-92E7-AECD3C2CAB72}"/>
              </a:ext>
            </a:extLst>
          </p:cNvPr>
          <p:cNvSpPr txBox="1">
            <a:spLocks/>
          </p:cNvSpPr>
          <p:nvPr/>
        </p:nvSpPr>
        <p:spPr>
          <a:xfrm>
            <a:off x="5695950" y="-14288"/>
            <a:ext cx="6496050" cy="1406526"/>
          </a:xfrm>
          <a:prstGeom prst="rect">
            <a:avLst/>
          </a:prstGeom>
          <a:solidFill>
            <a:srgbClr val="99B7FF"/>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Bevoegdheid</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mn-lt"/>
                <a:ea typeface="+mn-ea"/>
                <a:cs typeface="+mn-cs"/>
              </a:rPr>
              <a:t>De </a:t>
            </a:r>
            <a:r>
              <a:rPr lang="es-ES" sz="2200" b="1" dirty="0" err="1">
                <a:latin typeface="+mn-lt"/>
                <a:ea typeface="+mn-ea"/>
                <a:cs typeface="+mn-cs"/>
              </a:rPr>
              <a:t>vier</a:t>
            </a:r>
            <a:r>
              <a:rPr lang="es-ES" sz="2200" b="1" dirty="0">
                <a:latin typeface="+mn-lt"/>
                <a:ea typeface="+mn-ea"/>
                <a:cs typeface="+mn-cs"/>
              </a:rPr>
              <a:t> </a:t>
            </a:r>
            <a:r>
              <a:rPr lang="es-ES" sz="2200" b="1" dirty="0" err="1">
                <a:latin typeface="+mn-lt"/>
                <a:ea typeface="+mn-ea"/>
                <a:cs typeface="+mn-cs"/>
              </a:rPr>
              <a:t>scenario’s</a:t>
            </a:r>
            <a:endParaRPr lang="es-ES" sz="2200" b="1" dirty="0">
              <a:latin typeface="+mn-lt"/>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a:extLst>
              <a:ext uri="{FF2B5EF4-FFF2-40B4-BE49-F238E27FC236}">
                <a16:creationId xmlns:a16="http://schemas.microsoft.com/office/drawing/2014/main" id="{A8EA7F50-787E-4959-8D05-19C34248C1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Content Placeholder 2">
            <a:extLst>
              <a:ext uri="{FF2B5EF4-FFF2-40B4-BE49-F238E27FC236}">
                <a16:creationId xmlns:a16="http://schemas.microsoft.com/office/drawing/2014/main" id="{E1D0A4BF-D319-40D3-9E55-AB812339BA7C}"/>
              </a:ext>
            </a:extLst>
          </p:cNvPr>
          <p:cNvSpPr txBox="1">
            <a:spLocks noChangeArrowheads="1"/>
          </p:cNvSpPr>
          <p:nvPr/>
        </p:nvSpPr>
        <p:spPr bwMode="auto">
          <a:xfrm>
            <a:off x="1122363" y="1774825"/>
            <a:ext cx="9021762" cy="4364038"/>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eaLnBrk="1" hangingPunct="1">
              <a:lnSpc>
                <a:spcPct val="100000"/>
              </a:lnSpc>
              <a:spcBef>
                <a:spcPct val="20000"/>
              </a:spcBef>
              <a:buFont typeface="Arial" panose="020B0604020202020204" pitchFamily="34" charset="0"/>
              <a:buAutoNum type="arabicParenR"/>
              <a:defRPr/>
            </a:pPr>
            <a:endParaRPr lang="es-ES" sz="2000" dirty="0"/>
          </a:p>
          <a:p>
            <a:pPr algn="just" eaLnBrk="1" hangingPunct="1">
              <a:lnSpc>
                <a:spcPct val="100000"/>
              </a:lnSpc>
              <a:spcBef>
                <a:spcPct val="20000"/>
              </a:spcBef>
              <a:buFont typeface="Arial" panose="020B0604020202020204" pitchFamily="34" charset="0"/>
              <a:buNone/>
              <a:defRPr/>
            </a:pPr>
            <a:r>
              <a:rPr lang="en-GB" sz="2000" b="1" dirty="0" err="1"/>
              <a:t>Praktijkvoorbeeld</a:t>
            </a:r>
            <a:r>
              <a:rPr lang="en-GB" sz="2000" b="1" dirty="0"/>
              <a:t> (Student)</a:t>
            </a:r>
          </a:p>
          <a:p>
            <a:pPr algn="just" eaLnBrk="1" hangingPunct="1">
              <a:lnSpc>
                <a:spcPct val="100000"/>
              </a:lnSpc>
              <a:spcBef>
                <a:spcPct val="20000"/>
              </a:spcBef>
              <a:buFont typeface="Arial" panose="020B0604020202020204" pitchFamily="34" charset="0"/>
              <a:buNone/>
              <a:defRPr/>
            </a:pPr>
            <a:endParaRPr lang="es-ES" altLang="es-ES" sz="2000" b="1" dirty="0">
              <a:ea typeface="Adobe Ming Std L" panose="02020300000000000000" pitchFamily="18" charset="-128"/>
            </a:endParaRPr>
          </a:p>
          <a:p>
            <a:pPr algn="just" eaLnBrk="1" hangingPunct="1">
              <a:lnSpc>
                <a:spcPct val="100000"/>
              </a:lnSpc>
              <a:spcBef>
                <a:spcPct val="20000"/>
              </a:spcBef>
              <a:buFont typeface="Arial" panose="020B0604020202020204" pitchFamily="34" charset="0"/>
              <a:buNone/>
              <a:defRPr/>
            </a:pPr>
            <a:r>
              <a:rPr lang="nl-NL" altLang="es-ES" sz="2000" dirty="0">
                <a:ea typeface="Adobe Ming Std L" panose="02020300000000000000" pitchFamily="18" charset="-128"/>
              </a:rPr>
              <a:t>David is een 23-jarige die zich heeft ingeschreven bij een talenschool om Engels te leren. Hij weet echter niet wat hij daarna wil gaan doen of wat dit leren voor hem zal zijn. Hij denkt erover om de cursus Engels op te geven.</a:t>
            </a:r>
          </a:p>
          <a:p>
            <a:pPr marL="342900" indent="-342900" algn="just" eaLnBrk="1" hangingPunct="1">
              <a:lnSpc>
                <a:spcPct val="100000"/>
              </a:lnSpc>
              <a:spcBef>
                <a:spcPct val="20000"/>
              </a:spcBef>
              <a:defRPr/>
            </a:pPr>
            <a:r>
              <a:rPr lang="nl-NL" altLang="es-ES" sz="2000" dirty="0">
                <a:ea typeface="Adobe Ming Std L" panose="02020300000000000000" pitchFamily="18" charset="-128"/>
              </a:rPr>
              <a:t>Denk je dat dit een veelvoorkomende situatie is?</a:t>
            </a:r>
          </a:p>
          <a:p>
            <a:pPr marL="342900" indent="-342900" algn="just" eaLnBrk="1" hangingPunct="1">
              <a:lnSpc>
                <a:spcPct val="100000"/>
              </a:lnSpc>
              <a:spcBef>
                <a:spcPct val="20000"/>
              </a:spcBef>
              <a:defRPr/>
            </a:pPr>
            <a:r>
              <a:rPr lang="nl-NL" altLang="es-ES" sz="2000" dirty="0">
                <a:ea typeface="Adobe Ming Std L" panose="02020300000000000000" pitchFamily="18" charset="-128"/>
              </a:rPr>
              <a:t>Wat zou je eraan kunnen doen?</a:t>
            </a:r>
          </a:p>
          <a:p>
            <a:pPr marL="342900" indent="-342900" algn="just" eaLnBrk="1" hangingPunct="1">
              <a:lnSpc>
                <a:spcPct val="100000"/>
              </a:lnSpc>
              <a:spcBef>
                <a:spcPct val="20000"/>
              </a:spcBef>
              <a:defRPr/>
            </a:pPr>
            <a:r>
              <a:rPr lang="nl-NL" altLang="es-ES" sz="2000" dirty="0">
                <a:ea typeface="Adobe Ming Std L" panose="02020300000000000000" pitchFamily="18" charset="-128"/>
              </a:rPr>
              <a:t>Heb je ooit een student als David ontmoet?</a:t>
            </a:r>
          </a:p>
          <a:p>
            <a:pPr marL="342900" indent="-342900" algn="just" eaLnBrk="1" hangingPunct="1">
              <a:lnSpc>
                <a:spcPct val="100000"/>
              </a:lnSpc>
              <a:spcBef>
                <a:spcPct val="20000"/>
              </a:spcBef>
              <a:defRPr/>
            </a:pPr>
            <a:r>
              <a:rPr lang="nl-NL" altLang="es-ES" sz="2000" dirty="0">
                <a:ea typeface="Adobe Ming Std L" panose="02020300000000000000" pitchFamily="18" charset="-128"/>
              </a:rPr>
              <a:t>Wat heb je gedaan?</a:t>
            </a:r>
            <a:endParaRPr lang="en-US" altLang="es-ES" sz="2000" b="1" dirty="0">
              <a:ea typeface="Adobe Ming Std L" panose="02020300000000000000" pitchFamily="18" charset="-128"/>
            </a:endParaRPr>
          </a:p>
          <a:p>
            <a:pPr eaLnBrk="1" hangingPunct="1">
              <a:lnSpc>
                <a:spcPct val="100000"/>
              </a:lnSpc>
              <a:spcBef>
                <a:spcPct val="20000"/>
              </a:spcBef>
              <a:buNone/>
              <a:defRPr/>
            </a:pPr>
            <a:endParaRPr lang="en-US" altLang="es-ES" sz="2000" dirty="0"/>
          </a:p>
          <a:p>
            <a:pPr eaLnBrk="1" hangingPunct="1">
              <a:lnSpc>
                <a:spcPct val="100000"/>
              </a:lnSpc>
              <a:spcBef>
                <a:spcPct val="20000"/>
              </a:spcBef>
              <a:buFont typeface="Arial" panose="020B0604020202020204" pitchFamily="34" charset="0"/>
              <a:buNone/>
              <a:defRPr/>
            </a:pPr>
            <a:endParaRPr lang="en-US" altLang="es-ES" sz="3200" dirty="0"/>
          </a:p>
        </p:txBody>
      </p:sp>
      <p:pic>
        <p:nvPicPr>
          <p:cNvPr id="12292" name="Picture 9">
            <a:extLst>
              <a:ext uri="{FF2B5EF4-FFF2-40B4-BE49-F238E27FC236}">
                <a16:creationId xmlns:a16="http://schemas.microsoft.com/office/drawing/2014/main" id="{B2080158-24AC-43FC-BC12-D75C984104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12D202F5-1042-4FBC-969F-10A105389F8D}"/>
              </a:ext>
            </a:extLst>
          </p:cNvPr>
          <p:cNvSpPr txBox="1">
            <a:spLocks/>
          </p:cNvSpPr>
          <p:nvPr/>
        </p:nvSpPr>
        <p:spPr>
          <a:xfrm>
            <a:off x="5695950" y="-14288"/>
            <a:ext cx="6496050" cy="1406526"/>
          </a:xfrm>
          <a:prstGeom prst="rect">
            <a:avLst/>
          </a:prstGeom>
          <a:solidFill>
            <a:srgbClr val="99B7FF"/>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Bevoegdheid</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mn-lt"/>
                <a:ea typeface="+mn-ea"/>
                <a:cs typeface="+mn-cs"/>
              </a:rPr>
              <a:t>De </a:t>
            </a:r>
            <a:r>
              <a:rPr lang="es-ES" sz="2200" b="1" dirty="0" err="1">
                <a:latin typeface="+mn-lt"/>
                <a:ea typeface="+mn-ea"/>
                <a:cs typeface="+mn-cs"/>
              </a:rPr>
              <a:t>vier</a:t>
            </a:r>
            <a:r>
              <a:rPr lang="es-ES" sz="2200" b="1" dirty="0">
                <a:latin typeface="+mn-lt"/>
                <a:ea typeface="+mn-ea"/>
                <a:cs typeface="+mn-cs"/>
              </a:rPr>
              <a:t> </a:t>
            </a:r>
            <a:r>
              <a:rPr lang="es-ES" sz="2200" b="1" dirty="0" err="1">
                <a:latin typeface="+mn-lt"/>
                <a:ea typeface="+mn-ea"/>
                <a:cs typeface="+mn-cs"/>
              </a:rPr>
              <a:t>scenario’s</a:t>
            </a:r>
            <a:endParaRPr lang="es-ES" sz="2200" b="1" dirty="0">
              <a:latin typeface="+mn-lt"/>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D9896D6D-3531-4AD8-AB90-8C0C467786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Content Placeholder 2">
            <a:extLst>
              <a:ext uri="{FF2B5EF4-FFF2-40B4-BE49-F238E27FC236}">
                <a16:creationId xmlns:a16="http://schemas.microsoft.com/office/drawing/2014/main" id="{6E2AC999-6EF7-4BE0-997B-9523F3842854}"/>
              </a:ext>
            </a:extLst>
          </p:cNvPr>
          <p:cNvSpPr txBox="1">
            <a:spLocks noChangeArrowheads="1"/>
          </p:cNvSpPr>
          <p:nvPr/>
        </p:nvSpPr>
        <p:spPr bwMode="auto">
          <a:xfrm>
            <a:off x="390525" y="1862138"/>
            <a:ext cx="6523038"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gn="just" eaLnBrk="1" hangingPunct="1">
              <a:lnSpc>
                <a:spcPct val="100000"/>
              </a:lnSpc>
              <a:spcBef>
                <a:spcPct val="20000"/>
              </a:spcBef>
              <a:buFont typeface="Arial" panose="020B0604020202020204" pitchFamily="34" charset="0"/>
              <a:buNone/>
            </a:pPr>
            <a:r>
              <a:rPr lang="nl-NL" altLang="es-ES" sz="2000" b="1" dirty="0"/>
              <a:t>2) IK WEET WAT TE DOEN, MAAR IK WEET NIET HOE</a:t>
            </a:r>
            <a:r>
              <a:rPr lang="nl-NL" altLang="es-ES" sz="2000" dirty="0"/>
              <a:t>. In dit geval moeten we de situatie heel duidelijk definiëren en na een bewustzijn en de definitie van doelstellingen, of in ieder geval van mini-doelstellingen om de passiviteit te doorbreken en het proces te starten, kan de leraar een veel voorkomend obstakel tegenkomen, namelijk het gebrek aan middelen om hun taak uit te voeren. Ook de leerlingen kunnen in zo'n blokkadesituatie terecht komen. We zullen beide zien aan de hand van twee praktijkvoorbeelden.</a:t>
            </a:r>
            <a:endParaRPr lang="en-US" altLang="es-ES" sz="2000" dirty="0">
              <a:ea typeface="Adobe Ming Std L" pitchFamily="18" charset="-128"/>
            </a:endParaRPr>
          </a:p>
          <a:p>
            <a:pPr eaLnBrk="1" hangingPunct="1">
              <a:lnSpc>
                <a:spcPct val="100000"/>
              </a:lnSpc>
              <a:spcBef>
                <a:spcPct val="20000"/>
              </a:spcBef>
              <a:buFont typeface="Arial" panose="020B0604020202020204" pitchFamily="34" charset="0"/>
              <a:buNone/>
            </a:pPr>
            <a:r>
              <a:rPr lang="en-US" altLang="es-ES" sz="2000" dirty="0">
                <a:ea typeface="Adobe Ming Std L" pitchFamily="18" charset="-128"/>
              </a:rPr>
              <a:t>	</a:t>
            </a:r>
            <a:endParaRPr lang="en-US" altLang="es-ES" sz="2000" dirty="0"/>
          </a:p>
          <a:p>
            <a:pPr eaLnBrk="1" hangingPunct="1">
              <a:lnSpc>
                <a:spcPct val="100000"/>
              </a:lnSpc>
              <a:spcBef>
                <a:spcPct val="20000"/>
              </a:spcBef>
              <a:buFont typeface="Arial" panose="020B0604020202020204" pitchFamily="34" charset="0"/>
              <a:buNone/>
            </a:pPr>
            <a:endParaRPr lang="en-US" altLang="es-ES" sz="3200" dirty="0"/>
          </a:p>
        </p:txBody>
      </p:sp>
      <p:pic>
        <p:nvPicPr>
          <p:cNvPr id="13316" name="Picture 9">
            <a:extLst>
              <a:ext uri="{FF2B5EF4-FFF2-40B4-BE49-F238E27FC236}">
                <a16:creationId xmlns:a16="http://schemas.microsoft.com/office/drawing/2014/main" id="{1B1C9C0A-AA52-4DAF-81BD-121D88FE7A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Imagen 1">
            <a:extLst>
              <a:ext uri="{FF2B5EF4-FFF2-40B4-BE49-F238E27FC236}">
                <a16:creationId xmlns:a16="http://schemas.microsoft.com/office/drawing/2014/main" id="{6A582510-4673-48BD-B6FF-06A419C31B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0" y="1631950"/>
            <a:ext cx="50800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CuadroTexto 7">
            <a:extLst>
              <a:ext uri="{FF2B5EF4-FFF2-40B4-BE49-F238E27FC236}">
                <a16:creationId xmlns:a16="http://schemas.microsoft.com/office/drawing/2014/main" id="{D3265366-F318-46B6-B83F-2C6DBDF83A2C}"/>
              </a:ext>
            </a:extLst>
          </p:cNvPr>
          <p:cNvSpPr txBox="1">
            <a:spLocks noChangeArrowheads="1"/>
          </p:cNvSpPr>
          <p:nvPr/>
        </p:nvSpPr>
        <p:spPr bwMode="auto">
          <a:xfrm>
            <a:off x="8388350" y="5078413"/>
            <a:ext cx="3130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1800"/>
              <a:t>Photo by Tyler Nix on Unsplash</a:t>
            </a:r>
          </a:p>
        </p:txBody>
      </p:sp>
      <p:sp>
        <p:nvSpPr>
          <p:cNvPr id="8" name="Title 1">
            <a:extLst>
              <a:ext uri="{FF2B5EF4-FFF2-40B4-BE49-F238E27FC236}">
                <a16:creationId xmlns:a16="http://schemas.microsoft.com/office/drawing/2014/main" id="{62A903B6-AB59-40D9-848D-37821D0D7D30}"/>
              </a:ext>
            </a:extLst>
          </p:cNvPr>
          <p:cNvSpPr txBox="1">
            <a:spLocks/>
          </p:cNvSpPr>
          <p:nvPr/>
        </p:nvSpPr>
        <p:spPr>
          <a:xfrm>
            <a:off x="5695950" y="-14288"/>
            <a:ext cx="6496050" cy="1406526"/>
          </a:xfrm>
          <a:prstGeom prst="rect">
            <a:avLst/>
          </a:prstGeom>
          <a:solidFill>
            <a:srgbClr val="99B7FF"/>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Bevoegdheid</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mn-lt"/>
                <a:ea typeface="+mn-ea"/>
                <a:cs typeface="+mn-cs"/>
              </a:rPr>
              <a:t>De </a:t>
            </a:r>
            <a:r>
              <a:rPr lang="es-ES" sz="2200" b="1" dirty="0" err="1">
                <a:latin typeface="+mn-lt"/>
                <a:ea typeface="+mn-ea"/>
                <a:cs typeface="+mn-cs"/>
              </a:rPr>
              <a:t>vier</a:t>
            </a:r>
            <a:r>
              <a:rPr lang="es-ES" sz="2200" b="1" dirty="0">
                <a:latin typeface="+mn-lt"/>
                <a:ea typeface="+mn-ea"/>
                <a:cs typeface="+mn-cs"/>
              </a:rPr>
              <a:t> </a:t>
            </a:r>
            <a:r>
              <a:rPr lang="es-ES" sz="2200" b="1" dirty="0" err="1">
                <a:latin typeface="+mn-lt"/>
                <a:ea typeface="+mn-ea"/>
                <a:cs typeface="+mn-cs"/>
              </a:rPr>
              <a:t>scenario’s</a:t>
            </a:r>
            <a:endParaRPr lang="es-ES" sz="2200" b="1" dirty="0">
              <a:latin typeface="+mn-lt"/>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a:extLst>
              <a:ext uri="{FF2B5EF4-FFF2-40B4-BE49-F238E27FC236}">
                <a16:creationId xmlns:a16="http://schemas.microsoft.com/office/drawing/2014/main" id="{D7F9BA96-E60D-4732-BE04-64DA27A76F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Content Placeholder 2">
            <a:extLst>
              <a:ext uri="{FF2B5EF4-FFF2-40B4-BE49-F238E27FC236}">
                <a16:creationId xmlns:a16="http://schemas.microsoft.com/office/drawing/2014/main" id="{440E6074-AAAB-4D0D-9FDA-D0FE802797FD}"/>
              </a:ext>
            </a:extLst>
          </p:cNvPr>
          <p:cNvSpPr txBox="1">
            <a:spLocks noChangeArrowheads="1"/>
          </p:cNvSpPr>
          <p:nvPr/>
        </p:nvSpPr>
        <p:spPr bwMode="auto">
          <a:xfrm>
            <a:off x="390525" y="1862138"/>
            <a:ext cx="67214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gn="just" eaLnBrk="1" hangingPunct="1">
              <a:lnSpc>
                <a:spcPct val="100000"/>
              </a:lnSpc>
              <a:spcBef>
                <a:spcPct val="20000"/>
              </a:spcBef>
              <a:buFont typeface="Arial" panose="020B0604020202020204" pitchFamily="34" charset="0"/>
              <a:buNone/>
            </a:pPr>
            <a:r>
              <a:rPr lang="nl-NL" altLang="es-ES" sz="2000" b="1" dirty="0">
                <a:ea typeface="Adobe Ming Std L" pitchFamily="18" charset="-128"/>
              </a:rPr>
              <a:t>Deze bronnen kunnen intellectueel, materieel of persoonlijk zijn. </a:t>
            </a:r>
            <a:r>
              <a:rPr lang="nl-NL" altLang="es-ES" sz="2000" dirty="0">
                <a:ea typeface="Adobe Ming Std L" pitchFamily="18" charset="-128"/>
              </a:rPr>
              <a:t>Dat wil zeggen, hij heeft misschien geen intellectuele vaardigheden (zoals creativiteit, motivatie, besluitvaardigheid, enz.) die nodig zijn voor zijn doel, iets specifieks of iemand die hem in het proces kan helpen.</a:t>
            </a:r>
            <a:r>
              <a:rPr lang="en-US" altLang="es-ES" sz="2000" dirty="0">
                <a:ea typeface="Adobe Ming Std L" pitchFamily="18" charset="-128"/>
              </a:rPr>
              <a:t>	</a:t>
            </a:r>
            <a:endParaRPr lang="en-US" altLang="es-ES" sz="2000" dirty="0"/>
          </a:p>
          <a:p>
            <a:pPr eaLnBrk="1" hangingPunct="1">
              <a:lnSpc>
                <a:spcPct val="100000"/>
              </a:lnSpc>
              <a:spcBef>
                <a:spcPct val="20000"/>
              </a:spcBef>
              <a:buFont typeface="Arial" panose="020B0604020202020204" pitchFamily="34" charset="0"/>
              <a:buNone/>
            </a:pPr>
            <a:endParaRPr lang="en-US" altLang="es-ES" sz="3200" dirty="0"/>
          </a:p>
        </p:txBody>
      </p:sp>
      <p:pic>
        <p:nvPicPr>
          <p:cNvPr id="14340" name="Picture 9">
            <a:extLst>
              <a:ext uri="{FF2B5EF4-FFF2-40B4-BE49-F238E27FC236}">
                <a16:creationId xmlns:a16="http://schemas.microsoft.com/office/drawing/2014/main" id="{7144E2D3-94C9-42B6-BE8F-B49D972C7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Imagen 1">
            <a:extLst>
              <a:ext uri="{FF2B5EF4-FFF2-40B4-BE49-F238E27FC236}">
                <a16:creationId xmlns:a16="http://schemas.microsoft.com/office/drawing/2014/main" id="{7F3D0914-6828-4904-B981-370F560115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7913" y="1535113"/>
            <a:ext cx="4129087" cy="412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CuadroTexto 2">
            <a:extLst>
              <a:ext uri="{FF2B5EF4-FFF2-40B4-BE49-F238E27FC236}">
                <a16:creationId xmlns:a16="http://schemas.microsoft.com/office/drawing/2014/main" id="{7BBF4C76-8608-4458-975B-B28B0F95EE58}"/>
              </a:ext>
            </a:extLst>
          </p:cNvPr>
          <p:cNvSpPr txBox="1">
            <a:spLocks noChangeArrowheads="1"/>
          </p:cNvSpPr>
          <p:nvPr/>
        </p:nvSpPr>
        <p:spPr bwMode="auto">
          <a:xfrm>
            <a:off x="7632700" y="5621338"/>
            <a:ext cx="3719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1800"/>
              <a:t>Photo by Victor Garcia from Unsplash</a:t>
            </a:r>
          </a:p>
        </p:txBody>
      </p:sp>
      <p:sp>
        <p:nvSpPr>
          <p:cNvPr id="8" name="Title 1">
            <a:extLst>
              <a:ext uri="{FF2B5EF4-FFF2-40B4-BE49-F238E27FC236}">
                <a16:creationId xmlns:a16="http://schemas.microsoft.com/office/drawing/2014/main" id="{6D5B32E3-DB40-4A58-B13D-0F8038BC240A}"/>
              </a:ext>
            </a:extLst>
          </p:cNvPr>
          <p:cNvSpPr txBox="1">
            <a:spLocks/>
          </p:cNvSpPr>
          <p:nvPr/>
        </p:nvSpPr>
        <p:spPr>
          <a:xfrm>
            <a:off x="5695950" y="-14288"/>
            <a:ext cx="6496050" cy="1406526"/>
          </a:xfrm>
          <a:prstGeom prst="rect">
            <a:avLst/>
          </a:prstGeom>
          <a:solidFill>
            <a:srgbClr val="99B7FF"/>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Bevoegdheid</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mn-lt"/>
                <a:ea typeface="+mn-ea"/>
                <a:cs typeface="+mn-cs"/>
              </a:rPr>
              <a:t>De </a:t>
            </a:r>
            <a:r>
              <a:rPr lang="es-ES" sz="2200" b="1" dirty="0" err="1">
                <a:latin typeface="+mn-lt"/>
                <a:ea typeface="+mn-ea"/>
                <a:cs typeface="+mn-cs"/>
              </a:rPr>
              <a:t>vier</a:t>
            </a:r>
            <a:r>
              <a:rPr lang="es-ES" sz="2200" b="1" dirty="0">
                <a:latin typeface="+mn-lt"/>
                <a:ea typeface="+mn-ea"/>
                <a:cs typeface="+mn-cs"/>
              </a:rPr>
              <a:t> </a:t>
            </a:r>
            <a:r>
              <a:rPr lang="es-ES" sz="2200" b="1" dirty="0" err="1">
                <a:latin typeface="+mn-lt"/>
                <a:ea typeface="+mn-ea"/>
                <a:cs typeface="+mn-cs"/>
              </a:rPr>
              <a:t>scenario’s</a:t>
            </a:r>
            <a:endParaRPr lang="es-ES" sz="2200" b="1" dirty="0">
              <a:latin typeface="+mn-lt"/>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CBC3ED6F-D575-4DFA-A8CB-53A870457A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2">
            <a:extLst>
              <a:ext uri="{FF2B5EF4-FFF2-40B4-BE49-F238E27FC236}">
                <a16:creationId xmlns:a16="http://schemas.microsoft.com/office/drawing/2014/main" id="{978376BE-98DE-4E05-A902-D6E9CEA6403F}"/>
              </a:ext>
            </a:extLst>
          </p:cNvPr>
          <p:cNvSpPr txBox="1">
            <a:spLocks noChangeArrowheads="1"/>
          </p:cNvSpPr>
          <p:nvPr/>
        </p:nvSpPr>
        <p:spPr bwMode="auto">
          <a:xfrm>
            <a:off x="585788" y="1862138"/>
            <a:ext cx="11056937"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20000"/>
              </a:spcBef>
              <a:buFont typeface="Arial" panose="020B0604020202020204" pitchFamily="34" charset="0"/>
              <a:buNone/>
            </a:pPr>
            <a:r>
              <a:rPr lang="nl-NL" altLang="es-ES" sz="2400" dirty="0">
                <a:ea typeface="Adobe Ming Std L" pitchFamily="18" charset="-128"/>
              </a:rPr>
              <a:t>In elk van de drie gevallen </a:t>
            </a:r>
            <a:r>
              <a:rPr lang="nl-NL" altLang="es-ES" sz="2400" b="1" dirty="0">
                <a:ea typeface="Adobe Ming Std L" pitchFamily="18" charset="-128"/>
              </a:rPr>
              <a:t>is de katalysator de definitie van een actieplan om die hiaten op te vullen om het doel te bereiken</a:t>
            </a:r>
            <a:r>
              <a:rPr lang="nl-NL" altLang="es-ES" sz="2400" dirty="0">
                <a:ea typeface="Adobe Ming Std L" pitchFamily="18" charset="-128"/>
              </a:rPr>
              <a:t>, hetzij door een leerproces op gang te brengen, een materiële hulpbron te bereiken of de nodige relaties ervoor te leggen.</a:t>
            </a:r>
            <a:endParaRPr lang="en-US" altLang="es-ES" sz="2000" b="1" dirty="0">
              <a:ea typeface="Adobe Ming Std L" pitchFamily="18" charset="-128"/>
            </a:endParaRPr>
          </a:p>
          <a:p>
            <a:pPr algn="just" eaLnBrk="1" hangingPunct="1">
              <a:lnSpc>
                <a:spcPct val="100000"/>
              </a:lnSpc>
              <a:spcBef>
                <a:spcPct val="20000"/>
              </a:spcBef>
              <a:buFont typeface="Arial" panose="020B0604020202020204" pitchFamily="34" charset="0"/>
              <a:buNone/>
            </a:pPr>
            <a:r>
              <a:rPr lang="en-US" altLang="es-ES" sz="2000" dirty="0">
                <a:ea typeface="Adobe Ming Std L" pitchFamily="18" charset="-128"/>
              </a:rPr>
              <a:t>	</a:t>
            </a:r>
            <a:endParaRPr lang="en-US" altLang="es-ES" sz="2000" dirty="0"/>
          </a:p>
          <a:p>
            <a:pPr algn="just" eaLnBrk="1" hangingPunct="1">
              <a:lnSpc>
                <a:spcPct val="100000"/>
              </a:lnSpc>
              <a:spcBef>
                <a:spcPct val="20000"/>
              </a:spcBef>
              <a:buFont typeface="Arial" panose="020B0604020202020204" pitchFamily="34" charset="0"/>
              <a:buNone/>
            </a:pPr>
            <a:endParaRPr lang="en-US" altLang="es-ES" sz="3200" dirty="0"/>
          </a:p>
        </p:txBody>
      </p:sp>
      <p:pic>
        <p:nvPicPr>
          <p:cNvPr id="15364" name="Picture 9">
            <a:extLst>
              <a:ext uri="{FF2B5EF4-FFF2-40B4-BE49-F238E27FC236}">
                <a16:creationId xmlns:a16="http://schemas.microsoft.com/office/drawing/2014/main" id="{31187FEB-1EB5-4DA0-B580-C4C237B05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agen 1">
            <a:extLst>
              <a:ext uri="{FF2B5EF4-FFF2-40B4-BE49-F238E27FC236}">
                <a16:creationId xmlns:a16="http://schemas.microsoft.com/office/drawing/2014/main" id="{BA486ABF-DEB2-4E11-A11C-ECDDBA5A4E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138" y="3106738"/>
            <a:ext cx="50800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CuadroTexto 2">
            <a:extLst>
              <a:ext uri="{FF2B5EF4-FFF2-40B4-BE49-F238E27FC236}">
                <a16:creationId xmlns:a16="http://schemas.microsoft.com/office/drawing/2014/main" id="{A1DE4F3A-BCBF-48A0-8222-2A004E514962}"/>
              </a:ext>
            </a:extLst>
          </p:cNvPr>
          <p:cNvSpPr txBox="1">
            <a:spLocks noChangeArrowheads="1"/>
          </p:cNvSpPr>
          <p:nvPr/>
        </p:nvSpPr>
        <p:spPr bwMode="auto">
          <a:xfrm rot="5400000">
            <a:off x="6374606" y="4669632"/>
            <a:ext cx="3717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1800"/>
              <a:t>Photo by Andrew Neel from Unsplash</a:t>
            </a:r>
          </a:p>
        </p:txBody>
      </p:sp>
      <p:sp>
        <p:nvSpPr>
          <p:cNvPr id="8" name="Title 1">
            <a:extLst>
              <a:ext uri="{FF2B5EF4-FFF2-40B4-BE49-F238E27FC236}">
                <a16:creationId xmlns:a16="http://schemas.microsoft.com/office/drawing/2014/main" id="{4DD24214-C510-460A-9EB3-91E6F982C6C2}"/>
              </a:ext>
            </a:extLst>
          </p:cNvPr>
          <p:cNvSpPr txBox="1">
            <a:spLocks/>
          </p:cNvSpPr>
          <p:nvPr/>
        </p:nvSpPr>
        <p:spPr>
          <a:xfrm>
            <a:off x="5695950" y="-14288"/>
            <a:ext cx="6496050" cy="1406526"/>
          </a:xfrm>
          <a:prstGeom prst="rect">
            <a:avLst/>
          </a:prstGeom>
          <a:solidFill>
            <a:srgbClr val="99B7FF"/>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Bevoegdheid</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mn-lt"/>
                <a:ea typeface="+mn-ea"/>
                <a:cs typeface="+mn-cs"/>
              </a:rPr>
              <a:t>De </a:t>
            </a:r>
            <a:r>
              <a:rPr lang="es-ES" sz="2200" b="1" dirty="0" err="1">
                <a:latin typeface="+mn-lt"/>
                <a:ea typeface="+mn-ea"/>
                <a:cs typeface="+mn-cs"/>
              </a:rPr>
              <a:t>vier</a:t>
            </a:r>
            <a:r>
              <a:rPr lang="es-ES" sz="2200" b="1" dirty="0">
                <a:latin typeface="+mn-lt"/>
                <a:ea typeface="+mn-ea"/>
                <a:cs typeface="+mn-cs"/>
              </a:rPr>
              <a:t> </a:t>
            </a:r>
            <a:r>
              <a:rPr lang="es-ES" sz="2200" b="1" dirty="0" err="1">
                <a:latin typeface="+mn-lt"/>
                <a:ea typeface="+mn-ea"/>
                <a:cs typeface="+mn-cs"/>
              </a:rPr>
              <a:t>scenario’s</a:t>
            </a:r>
            <a:endParaRPr lang="es-ES" sz="2200" b="1" dirty="0">
              <a:latin typeface="+mn-lt"/>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a:extLst>
              <a:ext uri="{FF2B5EF4-FFF2-40B4-BE49-F238E27FC236}">
                <a16:creationId xmlns:a16="http://schemas.microsoft.com/office/drawing/2014/main" id="{7746B9E6-42E8-476C-A56D-C19B786E40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Content Placeholder 2">
            <a:extLst>
              <a:ext uri="{FF2B5EF4-FFF2-40B4-BE49-F238E27FC236}">
                <a16:creationId xmlns:a16="http://schemas.microsoft.com/office/drawing/2014/main" id="{AF9C4898-ECFD-4596-8609-A8776B1302A5}"/>
              </a:ext>
            </a:extLst>
          </p:cNvPr>
          <p:cNvSpPr txBox="1">
            <a:spLocks noChangeArrowheads="1"/>
          </p:cNvSpPr>
          <p:nvPr/>
        </p:nvSpPr>
        <p:spPr bwMode="auto">
          <a:xfrm>
            <a:off x="1122363" y="1774825"/>
            <a:ext cx="9021762" cy="4364038"/>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eaLnBrk="1" hangingPunct="1">
              <a:lnSpc>
                <a:spcPct val="100000"/>
              </a:lnSpc>
              <a:spcBef>
                <a:spcPct val="20000"/>
              </a:spcBef>
              <a:buFont typeface="Arial" panose="020B0604020202020204" pitchFamily="34" charset="0"/>
              <a:buAutoNum type="arabicParenR"/>
              <a:defRPr/>
            </a:pPr>
            <a:endParaRPr lang="es-ES" sz="2000" dirty="0"/>
          </a:p>
          <a:p>
            <a:pPr algn="just" eaLnBrk="1" hangingPunct="1">
              <a:lnSpc>
                <a:spcPct val="100000"/>
              </a:lnSpc>
              <a:spcBef>
                <a:spcPct val="20000"/>
              </a:spcBef>
              <a:buFont typeface="Arial" panose="020B0604020202020204" pitchFamily="34" charset="0"/>
              <a:buNone/>
              <a:defRPr/>
            </a:pPr>
            <a:r>
              <a:rPr lang="en-GB" sz="2000" b="1" dirty="0" err="1"/>
              <a:t>Praktijkvoorbeeld</a:t>
            </a:r>
            <a:r>
              <a:rPr lang="en-GB" sz="2000" b="1" dirty="0"/>
              <a:t> (Docent)</a:t>
            </a:r>
          </a:p>
          <a:p>
            <a:pPr algn="just" eaLnBrk="1" hangingPunct="1">
              <a:lnSpc>
                <a:spcPct val="100000"/>
              </a:lnSpc>
              <a:spcBef>
                <a:spcPct val="20000"/>
              </a:spcBef>
              <a:buFont typeface="Arial" panose="020B0604020202020204" pitchFamily="34" charset="0"/>
              <a:buNone/>
              <a:defRPr/>
            </a:pPr>
            <a:endParaRPr lang="es-ES" altLang="es-ES" sz="2000" b="1" dirty="0">
              <a:ea typeface="Adobe Ming Std L" panose="02020300000000000000" pitchFamily="18" charset="-128"/>
            </a:endParaRPr>
          </a:p>
          <a:p>
            <a:pPr algn="just" eaLnBrk="1" hangingPunct="1">
              <a:lnSpc>
                <a:spcPct val="100000"/>
              </a:lnSpc>
              <a:spcBef>
                <a:spcPct val="20000"/>
              </a:spcBef>
              <a:buFont typeface="Arial" panose="020B0604020202020204" pitchFamily="34" charset="0"/>
              <a:buNone/>
              <a:defRPr/>
            </a:pPr>
            <a:r>
              <a:rPr lang="nl-NL" altLang="es-ES" sz="2000" dirty="0">
                <a:ea typeface="Adobe Ming Std L" panose="02020300000000000000" pitchFamily="18" charset="-128"/>
              </a:rPr>
              <a:t>Sophie is een lerares Engels als moedertaal en werkt in een Engelse academie in Spanje. Ze heeft altijd het gevoel dat de studenten niet opletten en haar uitleg niet begrijpen. Ze wil dat de studenten meer coöperatief zijn en meer betrokken zijn, maar ze weet niet hoe ze dat moet krijgen</a:t>
            </a:r>
          </a:p>
          <a:p>
            <a:pPr marL="342900" indent="-342900" algn="just" eaLnBrk="1" hangingPunct="1">
              <a:lnSpc>
                <a:spcPct val="100000"/>
              </a:lnSpc>
              <a:spcBef>
                <a:spcPct val="20000"/>
              </a:spcBef>
              <a:defRPr/>
            </a:pPr>
            <a:r>
              <a:rPr lang="nl-NL" altLang="es-ES" sz="2000" dirty="0">
                <a:ea typeface="Adobe Ming Std L" panose="02020300000000000000" pitchFamily="18" charset="-128"/>
              </a:rPr>
              <a:t>Denk je dat dit een veelvoorkomende situatie is?</a:t>
            </a:r>
          </a:p>
          <a:p>
            <a:pPr marL="342900" indent="-342900" algn="just" eaLnBrk="1" hangingPunct="1">
              <a:lnSpc>
                <a:spcPct val="100000"/>
              </a:lnSpc>
              <a:spcBef>
                <a:spcPct val="20000"/>
              </a:spcBef>
              <a:defRPr/>
            </a:pPr>
            <a:r>
              <a:rPr lang="nl-NL" altLang="es-ES" sz="2000" dirty="0">
                <a:ea typeface="Adobe Ming Std L" panose="02020300000000000000" pitchFamily="18" charset="-128"/>
              </a:rPr>
              <a:t>Wat zou Sophie eraan kunnen doen?</a:t>
            </a:r>
          </a:p>
          <a:p>
            <a:pPr marL="342900" indent="-342900" algn="just" eaLnBrk="1" hangingPunct="1">
              <a:lnSpc>
                <a:spcPct val="100000"/>
              </a:lnSpc>
              <a:spcBef>
                <a:spcPct val="20000"/>
              </a:spcBef>
              <a:defRPr/>
            </a:pPr>
            <a:r>
              <a:rPr lang="nl-NL" altLang="es-ES" sz="2000" dirty="0">
                <a:ea typeface="Adobe Ming Std L" panose="02020300000000000000" pitchFamily="18" charset="-128"/>
              </a:rPr>
              <a:t>Als jij Sophie was, hoe zou je dan handelen in deze situatie?</a:t>
            </a:r>
          </a:p>
          <a:p>
            <a:pPr marL="342900" indent="-342900" algn="just" eaLnBrk="1" hangingPunct="1">
              <a:lnSpc>
                <a:spcPct val="100000"/>
              </a:lnSpc>
              <a:spcBef>
                <a:spcPct val="20000"/>
              </a:spcBef>
              <a:defRPr/>
            </a:pPr>
            <a:r>
              <a:rPr lang="nl-NL" altLang="es-ES" sz="2000" dirty="0">
                <a:ea typeface="Adobe Ming Std L" panose="02020300000000000000" pitchFamily="18" charset="-128"/>
              </a:rPr>
              <a:t>Ontwerp een plan om uit deze blokkade te komen.</a:t>
            </a:r>
            <a:r>
              <a:rPr lang="en-US" altLang="es-ES" sz="2000" dirty="0">
                <a:ea typeface="Adobe Ming Std L" panose="02020300000000000000" pitchFamily="18" charset="-128"/>
              </a:rPr>
              <a:t>	</a:t>
            </a:r>
            <a:endParaRPr lang="en-US" altLang="es-ES" sz="2000" dirty="0"/>
          </a:p>
          <a:p>
            <a:pPr eaLnBrk="1" hangingPunct="1">
              <a:lnSpc>
                <a:spcPct val="100000"/>
              </a:lnSpc>
              <a:spcBef>
                <a:spcPct val="20000"/>
              </a:spcBef>
              <a:buFont typeface="Arial" panose="020B0604020202020204" pitchFamily="34" charset="0"/>
              <a:buNone/>
              <a:defRPr/>
            </a:pPr>
            <a:endParaRPr lang="en-US" altLang="es-ES" sz="3200" dirty="0"/>
          </a:p>
        </p:txBody>
      </p:sp>
      <p:pic>
        <p:nvPicPr>
          <p:cNvPr id="16388" name="Picture 9">
            <a:extLst>
              <a:ext uri="{FF2B5EF4-FFF2-40B4-BE49-F238E27FC236}">
                <a16:creationId xmlns:a16="http://schemas.microsoft.com/office/drawing/2014/main" id="{164D0934-9E00-4B56-B8F2-017EB7D99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ED495539-B33E-4780-81DE-5598F754E1E6}"/>
              </a:ext>
            </a:extLst>
          </p:cNvPr>
          <p:cNvSpPr txBox="1">
            <a:spLocks/>
          </p:cNvSpPr>
          <p:nvPr/>
        </p:nvSpPr>
        <p:spPr>
          <a:xfrm>
            <a:off x="5695950" y="-14288"/>
            <a:ext cx="6496050" cy="1406526"/>
          </a:xfrm>
          <a:prstGeom prst="rect">
            <a:avLst/>
          </a:prstGeom>
          <a:solidFill>
            <a:srgbClr val="99B7FF"/>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Bevoegdheid</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mn-lt"/>
                <a:ea typeface="+mn-ea"/>
                <a:cs typeface="+mn-cs"/>
              </a:rPr>
              <a:t>De </a:t>
            </a:r>
            <a:r>
              <a:rPr lang="es-ES" sz="2200" b="1" dirty="0" err="1">
                <a:latin typeface="+mn-lt"/>
                <a:ea typeface="+mn-ea"/>
                <a:cs typeface="+mn-cs"/>
              </a:rPr>
              <a:t>vier</a:t>
            </a:r>
            <a:r>
              <a:rPr lang="es-ES" sz="2200" b="1" dirty="0">
                <a:latin typeface="+mn-lt"/>
                <a:ea typeface="+mn-ea"/>
                <a:cs typeface="+mn-cs"/>
              </a:rPr>
              <a:t> </a:t>
            </a:r>
            <a:r>
              <a:rPr lang="es-ES" sz="2200" b="1" dirty="0" err="1">
                <a:latin typeface="+mn-lt"/>
                <a:ea typeface="+mn-ea"/>
                <a:cs typeface="+mn-cs"/>
              </a:rPr>
              <a:t>scenario’s</a:t>
            </a:r>
            <a:endParaRPr lang="es-ES" sz="2200" b="1" dirty="0">
              <a:latin typeface="+mn-lt"/>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a:extLst>
              <a:ext uri="{FF2B5EF4-FFF2-40B4-BE49-F238E27FC236}">
                <a16:creationId xmlns:a16="http://schemas.microsoft.com/office/drawing/2014/main" id="{1B03F3D1-EB85-465E-8854-09AD90FCDF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a:extLst>
              <a:ext uri="{FF2B5EF4-FFF2-40B4-BE49-F238E27FC236}">
                <a16:creationId xmlns:a16="http://schemas.microsoft.com/office/drawing/2014/main" id="{09507531-2B4B-42F8-91C3-5A3C9737CB14}"/>
              </a:ext>
            </a:extLst>
          </p:cNvPr>
          <p:cNvSpPr txBox="1">
            <a:spLocks noChangeArrowheads="1"/>
          </p:cNvSpPr>
          <p:nvPr/>
        </p:nvSpPr>
        <p:spPr bwMode="auto">
          <a:xfrm>
            <a:off x="1122363" y="1774825"/>
            <a:ext cx="10053637" cy="4364038"/>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eaLnBrk="1" hangingPunct="1">
              <a:lnSpc>
                <a:spcPct val="100000"/>
              </a:lnSpc>
              <a:spcBef>
                <a:spcPct val="20000"/>
              </a:spcBef>
              <a:buFont typeface="Arial" panose="020B0604020202020204" pitchFamily="34" charset="0"/>
              <a:buAutoNum type="arabicParenR"/>
              <a:defRPr/>
            </a:pPr>
            <a:endParaRPr lang="es-ES" sz="2000" dirty="0"/>
          </a:p>
          <a:p>
            <a:pPr algn="just" eaLnBrk="1" hangingPunct="1">
              <a:lnSpc>
                <a:spcPct val="100000"/>
              </a:lnSpc>
              <a:spcBef>
                <a:spcPct val="20000"/>
              </a:spcBef>
              <a:buFont typeface="Arial" panose="020B0604020202020204" pitchFamily="34" charset="0"/>
              <a:buNone/>
              <a:defRPr/>
            </a:pPr>
            <a:r>
              <a:rPr lang="nl-NL" sz="2000" b="1" dirty="0"/>
              <a:t>Praktijkvoorbeeld (Student)</a:t>
            </a:r>
          </a:p>
          <a:p>
            <a:pPr algn="just" eaLnBrk="1" hangingPunct="1">
              <a:lnSpc>
                <a:spcPct val="100000"/>
              </a:lnSpc>
              <a:spcBef>
                <a:spcPct val="20000"/>
              </a:spcBef>
              <a:buFont typeface="Arial" panose="020B0604020202020204" pitchFamily="34" charset="0"/>
              <a:buNone/>
              <a:defRPr/>
            </a:pPr>
            <a:endParaRPr lang="nl-NL" sz="2000" b="1" dirty="0"/>
          </a:p>
          <a:p>
            <a:pPr algn="just" eaLnBrk="1" hangingPunct="1">
              <a:lnSpc>
                <a:spcPct val="100000"/>
              </a:lnSpc>
              <a:spcBef>
                <a:spcPct val="20000"/>
              </a:spcBef>
              <a:buFont typeface="Arial" panose="020B0604020202020204" pitchFamily="34" charset="0"/>
              <a:buNone/>
              <a:defRPr/>
            </a:pPr>
            <a:r>
              <a:rPr lang="nl-NL" sz="2000" dirty="0"/>
              <a:t>Onze student, David is gezakt voor het Engelse examen. Hij realiseerde zich dat hij veel tijd aan zijn studie besteedde, maar toch keurde hij het niet goed.</a:t>
            </a:r>
          </a:p>
          <a:p>
            <a:pPr algn="just" eaLnBrk="1" hangingPunct="1">
              <a:lnSpc>
                <a:spcPct val="100000"/>
              </a:lnSpc>
              <a:spcBef>
                <a:spcPct val="20000"/>
              </a:spcBef>
              <a:buFont typeface="Arial" panose="020B0604020202020204" pitchFamily="34" charset="0"/>
              <a:buNone/>
              <a:defRPr/>
            </a:pPr>
            <a:endParaRPr lang="nl-NL" sz="2000" dirty="0"/>
          </a:p>
          <a:p>
            <a:pPr marL="342900" indent="-342900" algn="just" eaLnBrk="1" hangingPunct="1">
              <a:lnSpc>
                <a:spcPct val="100000"/>
              </a:lnSpc>
              <a:spcBef>
                <a:spcPct val="20000"/>
              </a:spcBef>
              <a:defRPr/>
            </a:pPr>
            <a:r>
              <a:rPr lang="nl-NL" sz="2000" dirty="0"/>
              <a:t>Waarom denk je dat David gefaald heeft?</a:t>
            </a:r>
          </a:p>
          <a:p>
            <a:pPr marL="342900" indent="-342900" algn="just" eaLnBrk="1" hangingPunct="1">
              <a:lnSpc>
                <a:spcPct val="100000"/>
              </a:lnSpc>
              <a:spcBef>
                <a:spcPct val="20000"/>
              </a:spcBef>
              <a:defRPr/>
            </a:pPr>
            <a:r>
              <a:rPr lang="nl-NL" sz="2000" dirty="0"/>
              <a:t>Wat zou David eraan kunnen doen?</a:t>
            </a:r>
          </a:p>
          <a:p>
            <a:pPr marL="342900" indent="-342900" algn="just" eaLnBrk="1" hangingPunct="1">
              <a:lnSpc>
                <a:spcPct val="100000"/>
              </a:lnSpc>
              <a:spcBef>
                <a:spcPct val="20000"/>
              </a:spcBef>
              <a:defRPr/>
            </a:pPr>
            <a:r>
              <a:rPr lang="nl-NL" sz="2000" dirty="0"/>
              <a:t>Wat of waarom denkt u dat dat met David is gebeurd, volgens uw ervaring?</a:t>
            </a:r>
          </a:p>
          <a:p>
            <a:pPr marL="342900" indent="-342900" algn="just" eaLnBrk="1" hangingPunct="1">
              <a:lnSpc>
                <a:spcPct val="100000"/>
              </a:lnSpc>
              <a:spcBef>
                <a:spcPct val="20000"/>
              </a:spcBef>
              <a:defRPr/>
            </a:pPr>
            <a:r>
              <a:rPr lang="nl-NL" sz="2000" dirty="0"/>
              <a:t>Hoe zou u uw leerling in dit geval kunnen helpen?</a:t>
            </a:r>
            <a:endParaRPr lang="en-US" altLang="es-ES" sz="2000" dirty="0">
              <a:ea typeface="Adobe Ming Std L" panose="02020300000000000000" pitchFamily="18" charset="-128"/>
            </a:endParaRPr>
          </a:p>
          <a:p>
            <a:pPr eaLnBrk="1" hangingPunct="1">
              <a:lnSpc>
                <a:spcPct val="100000"/>
              </a:lnSpc>
              <a:spcBef>
                <a:spcPct val="20000"/>
              </a:spcBef>
              <a:buFont typeface="Arial" panose="020B0604020202020204" pitchFamily="34" charset="0"/>
              <a:buNone/>
              <a:defRPr/>
            </a:pPr>
            <a:r>
              <a:rPr lang="en-US" altLang="es-ES" sz="2000" dirty="0">
                <a:ea typeface="Adobe Ming Std L" panose="02020300000000000000" pitchFamily="18" charset="-128"/>
              </a:rPr>
              <a:t>	</a:t>
            </a:r>
            <a:endParaRPr lang="en-US" altLang="es-ES" sz="2000" dirty="0"/>
          </a:p>
          <a:p>
            <a:pPr eaLnBrk="1" hangingPunct="1">
              <a:lnSpc>
                <a:spcPct val="100000"/>
              </a:lnSpc>
              <a:spcBef>
                <a:spcPct val="20000"/>
              </a:spcBef>
              <a:buFont typeface="Arial" panose="020B0604020202020204" pitchFamily="34" charset="0"/>
              <a:buNone/>
              <a:defRPr/>
            </a:pPr>
            <a:endParaRPr lang="en-US" altLang="es-ES" sz="3200" dirty="0"/>
          </a:p>
        </p:txBody>
      </p:sp>
      <p:pic>
        <p:nvPicPr>
          <p:cNvPr id="17412" name="Picture 9">
            <a:extLst>
              <a:ext uri="{FF2B5EF4-FFF2-40B4-BE49-F238E27FC236}">
                <a16:creationId xmlns:a16="http://schemas.microsoft.com/office/drawing/2014/main" id="{AD00A941-39F4-403B-9676-F4FE35936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8544B81F-9D8B-478E-B3AB-67B5E1C8837B}"/>
              </a:ext>
            </a:extLst>
          </p:cNvPr>
          <p:cNvSpPr txBox="1">
            <a:spLocks/>
          </p:cNvSpPr>
          <p:nvPr/>
        </p:nvSpPr>
        <p:spPr>
          <a:xfrm>
            <a:off x="5695950" y="-14288"/>
            <a:ext cx="6496050" cy="1406526"/>
          </a:xfrm>
          <a:prstGeom prst="rect">
            <a:avLst/>
          </a:prstGeom>
          <a:solidFill>
            <a:srgbClr val="99B7FF"/>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Bevoegdheid</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mn-lt"/>
                <a:ea typeface="+mn-ea"/>
                <a:cs typeface="+mn-cs"/>
              </a:rPr>
              <a:t>De </a:t>
            </a:r>
            <a:r>
              <a:rPr lang="es-ES" sz="2200" b="1" dirty="0" err="1">
                <a:latin typeface="+mn-lt"/>
                <a:ea typeface="+mn-ea"/>
                <a:cs typeface="+mn-cs"/>
              </a:rPr>
              <a:t>vier</a:t>
            </a:r>
            <a:r>
              <a:rPr lang="es-ES" sz="2200" b="1" dirty="0">
                <a:latin typeface="+mn-lt"/>
                <a:ea typeface="+mn-ea"/>
                <a:cs typeface="+mn-cs"/>
              </a:rPr>
              <a:t> </a:t>
            </a:r>
            <a:r>
              <a:rPr lang="es-ES" sz="2200" b="1" dirty="0" err="1">
                <a:latin typeface="+mn-lt"/>
                <a:ea typeface="+mn-ea"/>
                <a:cs typeface="+mn-cs"/>
              </a:rPr>
              <a:t>scenario’s</a:t>
            </a:r>
            <a:endParaRPr lang="es-ES" sz="2200" b="1" dirty="0">
              <a:latin typeface="+mn-lt"/>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id="{B9B0847F-0AE9-49DA-B129-D8E0C0A1C7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Content Placeholder 2">
            <a:extLst>
              <a:ext uri="{FF2B5EF4-FFF2-40B4-BE49-F238E27FC236}">
                <a16:creationId xmlns:a16="http://schemas.microsoft.com/office/drawing/2014/main" id="{AD8627AA-7376-4391-A734-F59A2C427D28}"/>
              </a:ext>
            </a:extLst>
          </p:cNvPr>
          <p:cNvSpPr txBox="1">
            <a:spLocks noChangeArrowheads="1"/>
          </p:cNvSpPr>
          <p:nvPr/>
        </p:nvSpPr>
        <p:spPr bwMode="auto">
          <a:xfrm>
            <a:off x="604838" y="1392238"/>
            <a:ext cx="1084897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gn="just" eaLnBrk="1" hangingPunct="1">
              <a:lnSpc>
                <a:spcPct val="100000"/>
              </a:lnSpc>
              <a:spcBef>
                <a:spcPct val="20000"/>
              </a:spcBef>
              <a:buFont typeface="Arial" panose="020B0604020202020204" pitchFamily="34" charset="0"/>
              <a:buNone/>
            </a:pPr>
            <a:endParaRPr lang="es-ES" altLang="es-ES" sz="2000" dirty="0"/>
          </a:p>
          <a:p>
            <a:pPr lvl="1" algn="just" eaLnBrk="1" hangingPunct="1">
              <a:lnSpc>
                <a:spcPct val="100000"/>
              </a:lnSpc>
              <a:spcBef>
                <a:spcPct val="20000"/>
              </a:spcBef>
              <a:buFont typeface="Arial" panose="020B0604020202020204" pitchFamily="34" charset="0"/>
              <a:buNone/>
            </a:pPr>
            <a:r>
              <a:rPr lang="nl-NL" altLang="es-ES" sz="2000" b="1" dirty="0">
                <a:ea typeface="Adobe Ming Std L" pitchFamily="18" charset="-128"/>
              </a:rPr>
              <a:t>3) IK WEET WAT IK WIL, IK WEET HOE HET TE DOEN, MAAR IK DOE HET NIET. </a:t>
            </a:r>
            <a:r>
              <a:rPr lang="nl-NL" altLang="es-ES" sz="2000" dirty="0">
                <a:ea typeface="Adobe Ming Std L" pitchFamily="18" charset="-128"/>
              </a:rPr>
              <a:t>Zelfs als we de intelligentie en de nodige middelen hebben om hun taak uit te voeren, zullen we studenten vinden die nog steeds worden gegrepen door nietsdoen en die hun doelen niet onder ogen zien, hoe gedefinieerd ze ook zijn.</a:t>
            </a:r>
            <a:r>
              <a:rPr lang="en-US" altLang="es-ES" sz="2000" dirty="0">
                <a:ea typeface="Adobe Ming Std L" pitchFamily="18" charset="-128"/>
              </a:rPr>
              <a:t>             </a:t>
            </a:r>
            <a:endParaRPr lang="en-US" altLang="es-ES" sz="3200" dirty="0"/>
          </a:p>
        </p:txBody>
      </p:sp>
      <p:pic>
        <p:nvPicPr>
          <p:cNvPr id="18436" name="Picture 9">
            <a:extLst>
              <a:ext uri="{FF2B5EF4-FFF2-40B4-BE49-F238E27FC236}">
                <a16:creationId xmlns:a16="http://schemas.microsoft.com/office/drawing/2014/main" id="{2E300C0B-801A-457D-AC47-71EED20A9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Imagen 1">
            <a:extLst>
              <a:ext uri="{FF2B5EF4-FFF2-40B4-BE49-F238E27FC236}">
                <a16:creationId xmlns:a16="http://schemas.microsoft.com/office/drawing/2014/main" id="{12469C2D-FA92-412D-85F7-F9FA4FA134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863" y="2798763"/>
            <a:ext cx="50800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CuadroTexto 2">
            <a:extLst>
              <a:ext uri="{FF2B5EF4-FFF2-40B4-BE49-F238E27FC236}">
                <a16:creationId xmlns:a16="http://schemas.microsoft.com/office/drawing/2014/main" id="{A55DC4A8-6B46-423F-9D03-18117D71B54E}"/>
              </a:ext>
            </a:extLst>
          </p:cNvPr>
          <p:cNvSpPr txBox="1">
            <a:spLocks noChangeArrowheads="1"/>
          </p:cNvSpPr>
          <p:nvPr/>
        </p:nvSpPr>
        <p:spPr bwMode="auto">
          <a:xfrm>
            <a:off x="3217863" y="6129338"/>
            <a:ext cx="3657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1800"/>
              <a:t>Photo by Louis Hansel from Unsplash</a:t>
            </a:r>
          </a:p>
        </p:txBody>
      </p:sp>
      <p:sp>
        <p:nvSpPr>
          <p:cNvPr id="8" name="Title 1">
            <a:extLst>
              <a:ext uri="{FF2B5EF4-FFF2-40B4-BE49-F238E27FC236}">
                <a16:creationId xmlns:a16="http://schemas.microsoft.com/office/drawing/2014/main" id="{FC62FA7E-79CE-40AE-84D1-696428E5A86F}"/>
              </a:ext>
            </a:extLst>
          </p:cNvPr>
          <p:cNvSpPr txBox="1">
            <a:spLocks/>
          </p:cNvSpPr>
          <p:nvPr/>
        </p:nvSpPr>
        <p:spPr>
          <a:xfrm>
            <a:off x="5695950" y="-14288"/>
            <a:ext cx="6496050" cy="1406526"/>
          </a:xfrm>
          <a:prstGeom prst="rect">
            <a:avLst/>
          </a:prstGeom>
          <a:solidFill>
            <a:srgbClr val="99B7FF"/>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Bevoegdheid</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mn-lt"/>
                <a:ea typeface="+mn-ea"/>
                <a:cs typeface="+mn-cs"/>
              </a:rPr>
              <a:t>De </a:t>
            </a:r>
            <a:r>
              <a:rPr lang="es-ES" sz="2200" b="1" dirty="0" err="1">
                <a:latin typeface="+mn-lt"/>
                <a:ea typeface="+mn-ea"/>
                <a:cs typeface="+mn-cs"/>
              </a:rPr>
              <a:t>vier</a:t>
            </a:r>
            <a:r>
              <a:rPr lang="es-ES" sz="2200" b="1" dirty="0">
                <a:latin typeface="+mn-lt"/>
                <a:ea typeface="+mn-ea"/>
                <a:cs typeface="+mn-cs"/>
              </a:rPr>
              <a:t> </a:t>
            </a:r>
            <a:r>
              <a:rPr lang="es-ES" sz="2200" b="1" dirty="0" err="1">
                <a:latin typeface="+mn-lt"/>
                <a:ea typeface="+mn-ea"/>
                <a:cs typeface="+mn-cs"/>
              </a:rPr>
              <a:t>scenario’s</a:t>
            </a:r>
            <a:endParaRPr lang="es-ES" sz="2200" b="1" dirty="0">
              <a:latin typeface="+mn-lt"/>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a:extLst>
              <a:ext uri="{FF2B5EF4-FFF2-40B4-BE49-F238E27FC236}">
                <a16:creationId xmlns:a16="http://schemas.microsoft.com/office/drawing/2014/main" id="{F47FED5D-45A1-4903-BEBE-762112E64A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Content Placeholder 2">
            <a:extLst>
              <a:ext uri="{FF2B5EF4-FFF2-40B4-BE49-F238E27FC236}">
                <a16:creationId xmlns:a16="http://schemas.microsoft.com/office/drawing/2014/main" id="{429D59CF-2D65-4940-8785-DE9B2D10BDE9}"/>
              </a:ext>
            </a:extLst>
          </p:cNvPr>
          <p:cNvSpPr txBox="1">
            <a:spLocks noChangeArrowheads="1"/>
          </p:cNvSpPr>
          <p:nvPr/>
        </p:nvSpPr>
        <p:spPr bwMode="auto">
          <a:xfrm>
            <a:off x="508000" y="1789113"/>
            <a:ext cx="7288213"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gn="just" eaLnBrk="1" hangingPunct="1">
              <a:lnSpc>
                <a:spcPct val="100000"/>
              </a:lnSpc>
              <a:spcBef>
                <a:spcPct val="20000"/>
              </a:spcBef>
              <a:buFont typeface="Arial" panose="020B0604020202020204" pitchFamily="34" charset="0"/>
              <a:buNone/>
            </a:pPr>
            <a:r>
              <a:rPr lang="nl-NL" altLang="es-ES" sz="2000" dirty="0">
                <a:ea typeface="Adobe Ming Std L" pitchFamily="18" charset="-128"/>
              </a:rPr>
              <a:t>In dat geval zal de deblokkering moeten komen door een diepe aanvaarding van verantwoordelijkheid, hetzij voor hun daden, hetzij voor hun gebrek aan actie. We zullen de exploitatie van zijn cirkel van invloed moeten beïnvloeden en ons moeten conce</a:t>
            </a:r>
            <a:r>
              <a:rPr lang="nl-NL" altLang="es-ES" sz="2000" b="1" dirty="0">
                <a:ea typeface="Adobe Ming Std L" pitchFamily="18" charset="-128"/>
              </a:rPr>
              <a:t>ntreren op alles wat van hemzelf afhangt</a:t>
            </a:r>
            <a:r>
              <a:rPr lang="nl-NL" altLang="es-ES" sz="2000" dirty="0">
                <a:ea typeface="Adobe Ming Std L" pitchFamily="18" charset="-128"/>
              </a:rPr>
              <a:t>, want een van de grootste obstakels die we in een veranderingsproces zullen tegenkomen, is het loslaten van de oude gewoonten van inactiviteit en de acceptatie van nieuwe proactieve gewoontes. (Zie de praktische activiteit op de volgende slide)</a:t>
            </a:r>
            <a:endParaRPr lang="en-US" altLang="es-ES" sz="2000" b="1" dirty="0">
              <a:ea typeface="Adobe Ming Std L" pitchFamily="18" charset="-128"/>
            </a:endParaRPr>
          </a:p>
          <a:p>
            <a:pPr eaLnBrk="1" hangingPunct="1">
              <a:lnSpc>
                <a:spcPct val="100000"/>
              </a:lnSpc>
              <a:spcBef>
                <a:spcPct val="20000"/>
              </a:spcBef>
              <a:buFont typeface="Arial" panose="020B0604020202020204" pitchFamily="34" charset="0"/>
              <a:buNone/>
            </a:pPr>
            <a:r>
              <a:rPr lang="en-US" altLang="es-ES" sz="2000" dirty="0">
                <a:ea typeface="Adobe Ming Std L" pitchFamily="18" charset="-128"/>
              </a:rPr>
              <a:t>	</a:t>
            </a:r>
            <a:endParaRPr lang="en-US" altLang="es-ES" sz="2000" dirty="0"/>
          </a:p>
          <a:p>
            <a:pPr eaLnBrk="1" hangingPunct="1">
              <a:lnSpc>
                <a:spcPct val="100000"/>
              </a:lnSpc>
              <a:spcBef>
                <a:spcPct val="20000"/>
              </a:spcBef>
              <a:buFont typeface="Arial" panose="020B0604020202020204" pitchFamily="34" charset="0"/>
              <a:buNone/>
            </a:pPr>
            <a:endParaRPr lang="en-US" altLang="es-ES" sz="3200" dirty="0"/>
          </a:p>
        </p:txBody>
      </p:sp>
      <p:pic>
        <p:nvPicPr>
          <p:cNvPr id="19460" name="Picture 9">
            <a:extLst>
              <a:ext uri="{FF2B5EF4-FFF2-40B4-BE49-F238E27FC236}">
                <a16:creationId xmlns:a16="http://schemas.microsoft.com/office/drawing/2014/main" id="{8C1E88F5-B1F5-4CA0-A2D3-7FB98A88C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Imagen 1">
            <a:extLst>
              <a:ext uri="{FF2B5EF4-FFF2-40B4-BE49-F238E27FC236}">
                <a16:creationId xmlns:a16="http://schemas.microsoft.com/office/drawing/2014/main" id="{0DCA2F8C-5A08-42B7-8F75-4E3B5E6D8A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0888" y="1392238"/>
            <a:ext cx="3082925"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CuadroTexto 2">
            <a:extLst>
              <a:ext uri="{FF2B5EF4-FFF2-40B4-BE49-F238E27FC236}">
                <a16:creationId xmlns:a16="http://schemas.microsoft.com/office/drawing/2014/main" id="{E72C502E-92B4-4888-BEFD-6809935E74B5}"/>
              </a:ext>
            </a:extLst>
          </p:cNvPr>
          <p:cNvSpPr txBox="1">
            <a:spLocks noChangeArrowheads="1"/>
          </p:cNvSpPr>
          <p:nvPr/>
        </p:nvSpPr>
        <p:spPr bwMode="auto">
          <a:xfrm rot="5400000">
            <a:off x="9728200" y="3914776"/>
            <a:ext cx="3819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1800"/>
              <a:t>Photo by Yran Ding from Unsplash</a:t>
            </a:r>
          </a:p>
        </p:txBody>
      </p:sp>
      <p:sp>
        <p:nvSpPr>
          <p:cNvPr id="8" name="Title 1">
            <a:extLst>
              <a:ext uri="{FF2B5EF4-FFF2-40B4-BE49-F238E27FC236}">
                <a16:creationId xmlns:a16="http://schemas.microsoft.com/office/drawing/2014/main" id="{103E8E21-D7CF-4038-BFBB-5DDAC2216E04}"/>
              </a:ext>
            </a:extLst>
          </p:cNvPr>
          <p:cNvSpPr txBox="1">
            <a:spLocks/>
          </p:cNvSpPr>
          <p:nvPr/>
        </p:nvSpPr>
        <p:spPr>
          <a:xfrm>
            <a:off x="5695950" y="-14288"/>
            <a:ext cx="6496050" cy="1406526"/>
          </a:xfrm>
          <a:prstGeom prst="rect">
            <a:avLst/>
          </a:prstGeom>
          <a:solidFill>
            <a:srgbClr val="99B7FF"/>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Bevoegdheid</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mn-lt"/>
                <a:ea typeface="+mn-ea"/>
                <a:cs typeface="+mn-cs"/>
              </a:rPr>
              <a:t>De </a:t>
            </a:r>
            <a:r>
              <a:rPr lang="es-ES" sz="2200" b="1" dirty="0" err="1">
                <a:latin typeface="+mn-lt"/>
                <a:ea typeface="+mn-ea"/>
                <a:cs typeface="+mn-cs"/>
              </a:rPr>
              <a:t>vier</a:t>
            </a:r>
            <a:r>
              <a:rPr lang="es-ES" sz="2200" b="1" dirty="0">
                <a:latin typeface="+mn-lt"/>
                <a:ea typeface="+mn-ea"/>
                <a:cs typeface="+mn-cs"/>
              </a:rPr>
              <a:t> </a:t>
            </a:r>
            <a:r>
              <a:rPr lang="es-ES" sz="2200" b="1" dirty="0" err="1">
                <a:latin typeface="+mn-lt"/>
                <a:ea typeface="+mn-ea"/>
                <a:cs typeface="+mn-cs"/>
              </a:rPr>
              <a:t>scenario’s</a:t>
            </a:r>
            <a:endParaRPr lang="es-ES" sz="2200" b="1" dirty="0">
              <a:latin typeface="+mn-lt"/>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id="{F347E332-F52A-4272-A714-C0F26E3DE8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Content Placeholder 2">
            <a:extLst>
              <a:ext uri="{FF2B5EF4-FFF2-40B4-BE49-F238E27FC236}">
                <a16:creationId xmlns:a16="http://schemas.microsoft.com/office/drawing/2014/main" id="{5A743351-9DA0-46C0-BE25-DB59B76F9990}"/>
              </a:ext>
            </a:extLst>
          </p:cNvPr>
          <p:cNvSpPr txBox="1">
            <a:spLocks noChangeArrowheads="1"/>
          </p:cNvSpPr>
          <p:nvPr/>
        </p:nvSpPr>
        <p:spPr bwMode="auto">
          <a:xfrm>
            <a:off x="508000" y="1789113"/>
            <a:ext cx="10668000" cy="4205287"/>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gn="just" eaLnBrk="1" hangingPunct="1">
              <a:lnSpc>
                <a:spcPct val="100000"/>
              </a:lnSpc>
              <a:spcBef>
                <a:spcPct val="20000"/>
              </a:spcBef>
              <a:buFont typeface="Arial" panose="020B0604020202020204" pitchFamily="34" charset="0"/>
              <a:buNone/>
              <a:defRPr/>
            </a:pPr>
            <a:r>
              <a:rPr lang="nl-NL" altLang="es-ES" sz="2000" b="1" dirty="0">
                <a:ea typeface="Adobe Ming Std L" pitchFamily="18" charset="-128"/>
              </a:rPr>
              <a:t>Praktische activiteit (20 - 30 minuten). Materialen: papier en pen.</a:t>
            </a:r>
          </a:p>
          <a:p>
            <a:pPr lvl="1" algn="just" eaLnBrk="1" hangingPunct="1">
              <a:lnSpc>
                <a:spcPct val="100000"/>
              </a:lnSpc>
              <a:spcBef>
                <a:spcPct val="20000"/>
              </a:spcBef>
              <a:buFont typeface="Arial" panose="020B0604020202020204" pitchFamily="34" charset="0"/>
              <a:buNone/>
              <a:defRPr/>
            </a:pPr>
            <a:r>
              <a:rPr lang="nl-NL" altLang="es-ES" sz="2000" dirty="0">
                <a:ea typeface="Adobe Ming Std L" pitchFamily="18" charset="-128"/>
              </a:rPr>
              <a:t>Teken twee concentrische cirkels.</a:t>
            </a:r>
          </a:p>
          <a:p>
            <a:pPr lvl="1" algn="just" eaLnBrk="1" hangingPunct="1">
              <a:lnSpc>
                <a:spcPct val="100000"/>
              </a:lnSpc>
              <a:spcBef>
                <a:spcPct val="20000"/>
              </a:spcBef>
              <a:defRPr/>
            </a:pPr>
            <a:r>
              <a:rPr lang="nl-NL" altLang="es-ES" sz="2000" dirty="0">
                <a:ea typeface="Adobe Ming Std L" pitchFamily="18" charset="-128"/>
              </a:rPr>
              <a:t>Schrijf in de binnenste cirkel alle dingen en de actie die van jou afhangt en je kunt eraan werken om het te veranderen of te verbeteren.</a:t>
            </a:r>
          </a:p>
          <a:p>
            <a:pPr lvl="1" algn="just" eaLnBrk="1" hangingPunct="1">
              <a:lnSpc>
                <a:spcPct val="100000"/>
              </a:lnSpc>
              <a:spcBef>
                <a:spcPct val="20000"/>
              </a:spcBef>
              <a:defRPr/>
            </a:pPr>
            <a:r>
              <a:rPr lang="nl-NL" altLang="es-ES" sz="2000" dirty="0">
                <a:ea typeface="Adobe Ming Std L" pitchFamily="18" charset="-128"/>
              </a:rPr>
              <a:t>Schrijf in de externe cirkel alle dingen op waar je geen controle over hebt (dingen die van anderen afhangen).</a:t>
            </a:r>
            <a:r>
              <a:rPr lang="en-US" altLang="es-ES" sz="2000" dirty="0">
                <a:ea typeface="Adobe Ming Std L" pitchFamily="18" charset="-128"/>
              </a:rPr>
              <a:t>	</a:t>
            </a:r>
            <a:endParaRPr lang="en-US" altLang="es-ES" sz="2000" dirty="0"/>
          </a:p>
          <a:p>
            <a:pPr eaLnBrk="1" hangingPunct="1">
              <a:lnSpc>
                <a:spcPct val="100000"/>
              </a:lnSpc>
              <a:spcBef>
                <a:spcPct val="20000"/>
              </a:spcBef>
              <a:buFont typeface="Arial" panose="020B0604020202020204" pitchFamily="34" charset="0"/>
              <a:buNone/>
              <a:defRPr/>
            </a:pPr>
            <a:r>
              <a:rPr lang="nl-NL" altLang="es-ES" sz="2000" b="1" dirty="0">
                <a:ea typeface="Adobe Ming Std L" pitchFamily="18" charset="-128"/>
              </a:rPr>
              <a:t>Situatie 1: David is gezakt voor het Engelse examen. </a:t>
            </a:r>
            <a:r>
              <a:rPr lang="nl-NL" altLang="es-ES" sz="2000" dirty="0">
                <a:ea typeface="Adobe Ming Std L" pitchFamily="18" charset="-128"/>
              </a:rPr>
              <a:t>Wat zou David in dit geval in de binnenste cirkel kunnen schrijven?</a:t>
            </a:r>
          </a:p>
          <a:p>
            <a:pPr eaLnBrk="1" hangingPunct="1">
              <a:lnSpc>
                <a:spcPct val="100000"/>
              </a:lnSpc>
              <a:spcBef>
                <a:spcPct val="20000"/>
              </a:spcBef>
              <a:buFont typeface="Arial" panose="020B0604020202020204" pitchFamily="34" charset="0"/>
              <a:buNone/>
              <a:defRPr/>
            </a:pPr>
            <a:r>
              <a:rPr lang="nl-NL" altLang="es-ES" sz="2000" dirty="0">
                <a:ea typeface="Adobe Ming Std L" pitchFamily="18" charset="-128"/>
              </a:rPr>
              <a:t>-heb ik genoeg tijd aan mijn studie besteed? Heb ik de vragen begrepen? Hoe ik er over denk? Doe ik de mondelinge examens beter dan examens schrijven? Ik moet sneller zijn omdat ik geen tijd heb om alle vragen te beantwoorden. Ik word heel zenuwachtig van de examens.</a:t>
            </a:r>
          </a:p>
          <a:p>
            <a:pPr eaLnBrk="1" hangingPunct="1">
              <a:lnSpc>
                <a:spcPct val="100000"/>
              </a:lnSpc>
              <a:spcBef>
                <a:spcPct val="20000"/>
              </a:spcBef>
              <a:buFont typeface="Arial" panose="020B0604020202020204" pitchFamily="34" charset="0"/>
              <a:buNone/>
              <a:defRPr/>
            </a:pPr>
            <a:r>
              <a:rPr lang="nl-NL" altLang="es-ES" sz="2000" b="1" dirty="0">
                <a:ea typeface="Adobe Ming Std L" pitchFamily="18" charset="-128"/>
              </a:rPr>
              <a:t>Externe cirkel</a:t>
            </a:r>
            <a:r>
              <a:rPr lang="nl-NL" altLang="es-ES" sz="2000" dirty="0">
                <a:ea typeface="Adobe Ming Std L" pitchFamily="18" charset="-128"/>
              </a:rPr>
              <a:t>: De leraar spreekt zacht. We hebben weinig praktijkvoorbeelden. Het lawaai in de klas maakt me nerveus. De examentijd is erg kort</a:t>
            </a:r>
            <a:endParaRPr lang="en-US" altLang="es-ES" sz="3200" dirty="0"/>
          </a:p>
        </p:txBody>
      </p:sp>
      <p:pic>
        <p:nvPicPr>
          <p:cNvPr id="20484" name="Picture 9">
            <a:extLst>
              <a:ext uri="{FF2B5EF4-FFF2-40B4-BE49-F238E27FC236}">
                <a16:creationId xmlns:a16="http://schemas.microsoft.com/office/drawing/2014/main" id="{F926E743-4F74-47D0-8AE1-D4A9B7C3D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FA7FB344-4818-4D8D-8644-CEABEE4C4118}"/>
              </a:ext>
            </a:extLst>
          </p:cNvPr>
          <p:cNvSpPr txBox="1">
            <a:spLocks/>
          </p:cNvSpPr>
          <p:nvPr/>
        </p:nvSpPr>
        <p:spPr>
          <a:xfrm>
            <a:off x="5695950" y="-14288"/>
            <a:ext cx="6496050" cy="1406526"/>
          </a:xfrm>
          <a:prstGeom prst="rect">
            <a:avLst/>
          </a:prstGeom>
          <a:solidFill>
            <a:srgbClr val="99B7FF"/>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Bevoegdheid</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mn-lt"/>
                <a:ea typeface="+mn-ea"/>
                <a:cs typeface="+mn-cs"/>
              </a:rPr>
              <a:t>De </a:t>
            </a:r>
            <a:r>
              <a:rPr lang="es-ES" sz="2200" b="1" dirty="0" err="1">
                <a:latin typeface="+mn-lt"/>
                <a:ea typeface="+mn-ea"/>
                <a:cs typeface="+mn-cs"/>
              </a:rPr>
              <a:t>vier</a:t>
            </a:r>
            <a:r>
              <a:rPr lang="es-ES" sz="2200" b="1" dirty="0">
                <a:latin typeface="+mn-lt"/>
                <a:ea typeface="+mn-ea"/>
                <a:cs typeface="+mn-cs"/>
              </a:rPr>
              <a:t> </a:t>
            </a:r>
            <a:r>
              <a:rPr lang="es-ES" sz="2200" b="1" dirty="0" err="1">
                <a:latin typeface="+mn-lt"/>
                <a:ea typeface="+mn-ea"/>
                <a:cs typeface="+mn-cs"/>
              </a:rPr>
              <a:t>scenario’s</a:t>
            </a:r>
            <a:endParaRPr lang="es-ES" sz="2200" b="1" dirty="0">
              <a:latin typeface="+mn-lt"/>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a:extLst>
              <a:ext uri="{FF2B5EF4-FFF2-40B4-BE49-F238E27FC236}">
                <a16:creationId xmlns:a16="http://schemas.microsoft.com/office/drawing/2014/main" id="{FC694C6B-A5A3-4458-89BE-4265A9EEB3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9509CD76-23B0-47E7-AEF6-2420189DE3ED}"/>
              </a:ext>
            </a:extLst>
          </p:cNvPr>
          <p:cNvSpPr txBox="1">
            <a:spLocks/>
          </p:cNvSpPr>
          <p:nvPr/>
        </p:nvSpPr>
        <p:spPr>
          <a:xfrm>
            <a:off x="1427163" y="2014538"/>
            <a:ext cx="9423400" cy="40163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defRPr/>
            </a:pPr>
            <a:r>
              <a:rPr lang="en-US" sz="2000" b="1" dirty="0">
                <a:ea typeface="Adobe Ming Std L" panose="02020300000000000000" pitchFamily="18" charset="-128"/>
              </a:rPr>
              <a:t>Doel van het </a:t>
            </a:r>
            <a:r>
              <a:rPr lang="en-US" sz="2000" b="1" dirty="0" err="1">
                <a:ea typeface="Adobe Ming Std L" panose="02020300000000000000" pitchFamily="18" charset="-128"/>
              </a:rPr>
              <a:t>onderwerp</a:t>
            </a:r>
            <a:r>
              <a:rPr lang="en-US" sz="2000" b="1" dirty="0">
                <a:ea typeface="Adobe Ming Std L" panose="02020300000000000000" pitchFamily="18" charset="-128"/>
              </a:rPr>
              <a:t>:</a:t>
            </a:r>
          </a:p>
          <a:p>
            <a:pPr algn="just" fontAlgn="auto">
              <a:spcAft>
                <a:spcPts val="0"/>
              </a:spcAft>
              <a:defRPr/>
            </a:pPr>
            <a:endParaRPr lang="en-US" sz="2000" b="1" dirty="0">
              <a:ea typeface="Adobe Ming Std L" panose="02020300000000000000" pitchFamily="18" charset="-128"/>
            </a:endParaRPr>
          </a:p>
          <a:p>
            <a:pPr marL="0" indent="0" algn="just" fontAlgn="auto">
              <a:spcAft>
                <a:spcPts val="0"/>
              </a:spcAft>
              <a:buFont typeface="Arial" pitchFamily="34" charset="0"/>
              <a:buNone/>
              <a:defRPr/>
            </a:pPr>
            <a:r>
              <a:rPr lang="nl-NL" sz="2000" dirty="0">
                <a:ea typeface="Adobe Ming Std L" panose="02020300000000000000" pitchFamily="18" charset="-128"/>
              </a:rPr>
              <a:t>Het doel van dit onderwerp is het herkennen en werken aan de detectie en oplossing van de 4 meest relevante blokkeringsscenario's, in de situaties die we tegenkwamen tijdens een veranderingsproces (op het werk, in het onderwijs of in het dagelijks leven).</a:t>
            </a:r>
            <a:r>
              <a:rPr lang="en-US" sz="2000" dirty="0">
                <a:ea typeface="Adobe Ming Std L" panose="02020300000000000000" pitchFamily="18" charset="-128"/>
              </a:rPr>
              <a:t> </a:t>
            </a:r>
          </a:p>
          <a:p>
            <a:pPr marL="0" indent="0" algn="just" fontAlgn="auto">
              <a:spcAft>
                <a:spcPts val="0"/>
              </a:spcAft>
              <a:buFont typeface="Arial" pitchFamily="34" charset="0"/>
              <a:buNone/>
              <a:defRPr/>
            </a:pPr>
            <a:endParaRPr lang="en-US" sz="2000" dirty="0"/>
          </a:p>
          <a:p>
            <a:pPr algn="just" fontAlgn="auto">
              <a:spcAft>
                <a:spcPts val="0"/>
              </a:spcAft>
              <a:defRPr/>
            </a:pPr>
            <a:endParaRPr lang="en-US" sz="2000" dirty="0"/>
          </a:p>
          <a:p>
            <a:pPr marL="0" indent="0" algn="just" fontAlgn="auto">
              <a:spcAft>
                <a:spcPts val="0"/>
              </a:spcAft>
              <a:buFont typeface="Arial" pitchFamily="34" charset="0"/>
              <a:buNone/>
              <a:defRPr/>
            </a:pPr>
            <a:endParaRPr lang="en-US" dirty="0"/>
          </a:p>
        </p:txBody>
      </p:sp>
      <p:pic>
        <p:nvPicPr>
          <p:cNvPr id="3076" name="Picture 9">
            <a:extLst>
              <a:ext uri="{FF2B5EF4-FFF2-40B4-BE49-F238E27FC236}">
                <a16:creationId xmlns:a16="http://schemas.microsoft.com/office/drawing/2014/main" id="{A8545249-EAA9-48CA-8E61-20C6E447F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762B7177-8245-47A9-8BBC-7BD1A7099AAE}"/>
              </a:ext>
            </a:extLst>
          </p:cNvPr>
          <p:cNvSpPr txBox="1">
            <a:spLocks/>
          </p:cNvSpPr>
          <p:nvPr/>
        </p:nvSpPr>
        <p:spPr>
          <a:xfrm>
            <a:off x="5695950" y="-14288"/>
            <a:ext cx="6496050" cy="1406526"/>
          </a:xfrm>
          <a:prstGeom prst="rect">
            <a:avLst/>
          </a:prstGeom>
          <a:solidFill>
            <a:srgbClr val="99B7FF"/>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Bevoegdheid</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mn-lt"/>
                <a:ea typeface="+mn-ea"/>
                <a:cs typeface="+mn-cs"/>
              </a:rPr>
              <a:t>De </a:t>
            </a:r>
            <a:r>
              <a:rPr lang="es-ES" sz="2200" b="1" dirty="0" err="1">
                <a:latin typeface="+mn-lt"/>
                <a:ea typeface="+mn-ea"/>
                <a:cs typeface="+mn-cs"/>
              </a:rPr>
              <a:t>vier</a:t>
            </a:r>
            <a:r>
              <a:rPr lang="es-ES" sz="2200" b="1" dirty="0">
                <a:latin typeface="+mn-lt"/>
                <a:ea typeface="+mn-ea"/>
                <a:cs typeface="+mn-cs"/>
              </a:rPr>
              <a:t> </a:t>
            </a:r>
            <a:r>
              <a:rPr lang="es-ES" sz="2200" b="1" dirty="0" err="1">
                <a:latin typeface="+mn-lt"/>
                <a:ea typeface="+mn-ea"/>
                <a:cs typeface="+mn-cs"/>
              </a:rPr>
              <a:t>scenario’s</a:t>
            </a:r>
            <a:endParaRPr lang="es-ES" sz="2200" b="1" dirty="0">
              <a:latin typeface="+mn-lt"/>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a:extLst>
              <a:ext uri="{FF2B5EF4-FFF2-40B4-BE49-F238E27FC236}">
                <a16:creationId xmlns:a16="http://schemas.microsoft.com/office/drawing/2014/main" id="{60CCB492-716C-42A8-8322-18384496AA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Content Placeholder 2">
            <a:extLst>
              <a:ext uri="{FF2B5EF4-FFF2-40B4-BE49-F238E27FC236}">
                <a16:creationId xmlns:a16="http://schemas.microsoft.com/office/drawing/2014/main" id="{278A6712-AE82-41C2-AD71-DEE96466A010}"/>
              </a:ext>
            </a:extLst>
          </p:cNvPr>
          <p:cNvSpPr txBox="1">
            <a:spLocks noChangeArrowheads="1"/>
          </p:cNvSpPr>
          <p:nvPr/>
        </p:nvSpPr>
        <p:spPr bwMode="auto">
          <a:xfrm>
            <a:off x="385763" y="1789113"/>
            <a:ext cx="11460162" cy="4205287"/>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gn="just" eaLnBrk="1" hangingPunct="1">
              <a:lnSpc>
                <a:spcPct val="100000"/>
              </a:lnSpc>
              <a:spcBef>
                <a:spcPct val="20000"/>
              </a:spcBef>
              <a:buFont typeface="Arial" panose="020B0604020202020204" pitchFamily="34" charset="0"/>
              <a:buNone/>
              <a:defRPr/>
            </a:pPr>
            <a:r>
              <a:rPr lang="nl-NL" altLang="es-ES" sz="2000" b="1" dirty="0">
                <a:ea typeface="Adobe Ming Std L" pitchFamily="18" charset="-128"/>
              </a:rPr>
              <a:t>Praktische activiteit (20 - 30 minuten). Materialen: papier en pen.</a:t>
            </a:r>
          </a:p>
          <a:p>
            <a:pPr lvl="1" algn="just" eaLnBrk="1" hangingPunct="1">
              <a:lnSpc>
                <a:spcPct val="100000"/>
              </a:lnSpc>
              <a:spcBef>
                <a:spcPct val="20000"/>
              </a:spcBef>
              <a:buFont typeface="Arial" panose="020B0604020202020204" pitchFamily="34" charset="0"/>
              <a:buNone/>
              <a:defRPr/>
            </a:pPr>
            <a:r>
              <a:rPr lang="nl-NL" altLang="es-ES" sz="2000" dirty="0">
                <a:ea typeface="Adobe Ming Std L" pitchFamily="18" charset="-128"/>
              </a:rPr>
              <a:t>Teken twee concentrische cirkels.</a:t>
            </a:r>
          </a:p>
          <a:p>
            <a:pPr lvl="1" algn="just" eaLnBrk="1" hangingPunct="1">
              <a:lnSpc>
                <a:spcPct val="100000"/>
              </a:lnSpc>
              <a:spcBef>
                <a:spcPct val="20000"/>
              </a:spcBef>
              <a:defRPr/>
            </a:pPr>
            <a:r>
              <a:rPr lang="nl-NL" altLang="es-ES" sz="2000" dirty="0">
                <a:ea typeface="Adobe Ming Std L" pitchFamily="18" charset="-128"/>
              </a:rPr>
              <a:t>Schrijf in de binnenste cirkel alle dingen en de actie die van jou afhangt en je kunt eraan werken om het te veranderen of te verbeteren.</a:t>
            </a:r>
          </a:p>
          <a:p>
            <a:pPr lvl="1" algn="just" eaLnBrk="1" hangingPunct="1">
              <a:lnSpc>
                <a:spcPct val="100000"/>
              </a:lnSpc>
              <a:spcBef>
                <a:spcPct val="20000"/>
              </a:spcBef>
              <a:defRPr/>
            </a:pPr>
            <a:r>
              <a:rPr lang="nl-NL" altLang="es-ES" sz="2000" dirty="0">
                <a:ea typeface="Adobe Ming Std L" pitchFamily="18" charset="-128"/>
              </a:rPr>
              <a:t>Schrijf in de externe cirkel alle dingen op waar je geen controle over hebt (dingen die van anderen afhangen)</a:t>
            </a:r>
            <a:r>
              <a:rPr lang="en-US" altLang="es-ES" sz="2000" dirty="0">
                <a:ea typeface="Adobe Ming Std L" pitchFamily="18" charset="-128"/>
              </a:rPr>
              <a:t>	</a:t>
            </a:r>
            <a:endParaRPr lang="en-US" altLang="es-ES" sz="2000" dirty="0"/>
          </a:p>
          <a:p>
            <a:pPr eaLnBrk="1" hangingPunct="1">
              <a:lnSpc>
                <a:spcPct val="100000"/>
              </a:lnSpc>
              <a:spcBef>
                <a:spcPct val="20000"/>
              </a:spcBef>
              <a:buFont typeface="Arial" panose="020B0604020202020204" pitchFamily="34" charset="0"/>
              <a:buNone/>
              <a:defRPr/>
            </a:pPr>
            <a:r>
              <a:rPr lang="nl-NL" altLang="es-ES" sz="2000" b="1" dirty="0">
                <a:ea typeface="Adobe Ming Std L" pitchFamily="18" charset="-128"/>
              </a:rPr>
              <a:t>Situatie 2: 50% van Sophie is gezakt voor het Engelse examen. </a:t>
            </a:r>
            <a:r>
              <a:rPr lang="nl-NL" altLang="es-ES" sz="2000" dirty="0">
                <a:ea typeface="Adobe Ming Std L" pitchFamily="18" charset="-128"/>
              </a:rPr>
              <a:t>Wat zou Sophie in dit geval in haar binnenste cirkel kunnen schrijven?</a:t>
            </a:r>
          </a:p>
          <a:p>
            <a:pPr eaLnBrk="1" hangingPunct="1">
              <a:lnSpc>
                <a:spcPct val="100000"/>
              </a:lnSpc>
              <a:spcBef>
                <a:spcPct val="20000"/>
              </a:spcBef>
              <a:buFont typeface="Arial" panose="020B0604020202020204" pitchFamily="34" charset="0"/>
              <a:buNone/>
              <a:defRPr/>
            </a:pPr>
            <a:r>
              <a:rPr lang="nl-NL" altLang="es-ES" sz="2000" dirty="0">
                <a:ea typeface="Adobe Ming Std L" pitchFamily="18" charset="-128"/>
              </a:rPr>
              <a:t>-heb ik genoeg tijd besteed aan elk concept? Kan ik de vragen meer verduidelijken? Hoe ik er over denk? Hoe kan ik mijn werk verbeteren? Wat hangt van mij af en kan ik het beter doen? Moet ik feedback vragen aan de studenten?</a:t>
            </a:r>
          </a:p>
          <a:p>
            <a:pPr eaLnBrk="1" hangingPunct="1">
              <a:lnSpc>
                <a:spcPct val="100000"/>
              </a:lnSpc>
              <a:spcBef>
                <a:spcPct val="20000"/>
              </a:spcBef>
              <a:buFont typeface="Arial" panose="020B0604020202020204" pitchFamily="34" charset="0"/>
              <a:buNone/>
              <a:defRPr/>
            </a:pPr>
            <a:r>
              <a:rPr lang="nl-NL" altLang="es-ES" sz="2000" b="1" dirty="0">
                <a:ea typeface="Adobe Ming Std L" pitchFamily="18" charset="-128"/>
              </a:rPr>
              <a:t>Externe kring: </a:t>
            </a:r>
            <a:r>
              <a:rPr lang="nl-NL" altLang="es-ES" sz="2000" dirty="0">
                <a:ea typeface="Adobe Ming Std L" pitchFamily="18" charset="-128"/>
              </a:rPr>
              <a:t>De leerlingen letten niet op in de klas. Ze studeren niet genoeg. De leerlingen maken geen huiswerk.</a:t>
            </a:r>
            <a:endParaRPr lang="en-US" altLang="es-ES" sz="3200" dirty="0"/>
          </a:p>
        </p:txBody>
      </p:sp>
      <p:pic>
        <p:nvPicPr>
          <p:cNvPr id="21508" name="Picture 9">
            <a:extLst>
              <a:ext uri="{FF2B5EF4-FFF2-40B4-BE49-F238E27FC236}">
                <a16:creationId xmlns:a16="http://schemas.microsoft.com/office/drawing/2014/main" id="{358212F0-A867-4E01-A941-313B77DBC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BC402573-0007-4310-A767-F34113EDB97A}"/>
              </a:ext>
            </a:extLst>
          </p:cNvPr>
          <p:cNvSpPr txBox="1">
            <a:spLocks/>
          </p:cNvSpPr>
          <p:nvPr/>
        </p:nvSpPr>
        <p:spPr>
          <a:xfrm>
            <a:off x="5695950" y="-14288"/>
            <a:ext cx="6496050" cy="1406526"/>
          </a:xfrm>
          <a:prstGeom prst="rect">
            <a:avLst/>
          </a:prstGeom>
          <a:solidFill>
            <a:srgbClr val="99B7FF"/>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Bevoegdheid</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mn-lt"/>
                <a:ea typeface="+mn-ea"/>
                <a:cs typeface="+mn-cs"/>
              </a:rPr>
              <a:t>De </a:t>
            </a:r>
            <a:r>
              <a:rPr lang="es-ES" sz="2200" b="1" dirty="0" err="1">
                <a:latin typeface="+mn-lt"/>
                <a:ea typeface="+mn-ea"/>
                <a:cs typeface="+mn-cs"/>
              </a:rPr>
              <a:t>vier</a:t>
            </a:r>
            <a:r>
              <a:rPr lang="es-ES" sz="2200" b="1" dirty="0">
                <a:latin typeface="+mn-lt"/>
                <a:ea typeface="+mn-ea"/>
                <a:cs typeface="+mn-cs"/>
              </a:rPr>
              <a:t> </a:t>
            </a:r>
            <a:r>
              <a:rPr lang="es-ES" sz="2200" b="1" dirty="0" err="1">
                <a:latin typeface="+mn-lt"/>
                <a:ea typeface="+mn-ea"/>
                <a:cs typeface="+mn-cs"/>
              </a:rPr>
              <a:t>scenario’s</a:t>
            </a:r>
            <a:endParaRPr lang="es-ES" sz="2200" b="1" dirty="0">
              <a:latin typeface="+mn-lt"/>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a:extLst>
              <a:ext uri="{FF2B5EF4-FFF2-40B4-BE49-F238E27FC236}">
                <a16:creationId xmlns:a16="http://schemas.microsoft.com/office/drawing/2014/main" id="{650267CF-B66A-4F02-841A-816F82438D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Content Placeholder 2">
            <a:extLst>
              <a:ext uri="{FF2B5EF4-FFF2-40B4-BE49-F238E27FC236}">
                <a16:creationId xmlns:a16="http://schemas.microsoft.com/office/drawing/2014/main" id="{5921D687-6BFE-461D-83A0-26AADA5A1F9D}"/>
              </a:ext>
            </a:extLst>
          </p:cNvPr>
          <p:cNvSpPr txBox="1">
            <a:spLocks noChangeArrowheads="1"/>
          </p:cNvSpPr>
          <p:nvPr/>
        </p:nvSpPr>
        <p:spPr bwMode="auto">
          <a:xfrm>
            <a:off x="112713" y="2032000"/>
            <a:ext cx="7518400"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gn="just" eaLnBrk="1" hangingPunct="1">
              <a:lnSpc>
                <a:spcPct val="100000"/>
              </a:lnSpc>
              <a:spcBef>
                <a:spcPct val="20000"/>
              </a:spcBef>
              <a:buFont typeface="Arial" panose="020B0604020202020204" pitchFamily="34" charset="0"/>
              <a:buNone/>
            </a:pPr>
            <a:r>
              <a:rPr lang="nl-NL" altLang="es-ES" sz="2000" b="1" dirty="0">
                <a:ea typeface="Adobe Ming Std L" pitchFamily="18" charset="-128"/>
              </a:rPr>
              <a:t>4) IK WEET WAT IK WIL, IK WEET HOE, IK DOE HET, MAAR KOM ER NIET UIT. </a:t>
            </a:r>
            <a:r>
              <a:rPr lang="nl-NL" altLang="es-ES" sz="2000" dirty="0">
                <a:ea typeface="Adobe Ming Std L" pitchFamily="18" charset="-128"/>
              </a:rPr>
              <a:t>Ten slotte is een veel voorkomend scenario dat van de leerling/leraar die zijn doel heeft gedefinieerd, weet (of blijkbaar denkt te weten) hoe het te benaderen en actie toepast, maar zijn doelen niet bereikt. Dit scenario hangt nauw samen met nummer 2, omdat de door de student/leraar ontwikkelde vaardigheid, intelligentie of middelen mogelijk niet toereikend zijn voor het gestelde doel, dat het actieplan dat op dat moment is ondernomen,</a:t>
            </a:r>
            <a:r>
              <a:rPr lang="nl-NL" altLang="es-ES" sz="2000" b="1" dirty="0">
                <a:ea typeface="Adobe Ming Std L" pitchFamily="18" charset="-128"/>
              </a:rPr>
              <a:t> zou moeten heroverwegen.</a:t>
            </a:r>
            <a:r>
              <a:rPr lang="en-US" altLang="es-ES" sz="2000" dirty="0">
                <a:ea typeface="Adobe Ming Std L" pitchFamily="18" charset="-128"/>
              </a:rPr>
              <a:t>	</a:t>
            </a:r>
            <a:endParaRPr lang="en-US" altLang="es-ES" sz="2000" dirty="0"/>
          </a:p>
          <a:p>
            <a:pPr eaLnBrk="1" hangingPunct="1">
              <a:lnSpc>
                <a:spcPct val="100000"/>
              </a:lnSpc>
              <a:spcBef>
                <a:spcPct val="20000"/>
              </a:spcBef>
              <a:buFont typeface="Arial" panose="020B0604020202020204" pitchFamily="34" charset="0"/>
              <a:buNone/>
            </a:pPr>
            <a:endParaRPr lang="en-US" altLang="es-ES" sz="3200" dirty="0"/>
          </a:p>
        </p:txBody>
      </p:sp>
      <p:pic>
        <p:nvPicPr>
          <p:cNvPr id="22532" name="Picture 9">
            <a:extLst>
              <a:ext uri="{FF2B5EF4-FFF2-40B4-BE49-F238E27FC236}">
                <a16:creationId xmlns:a16="http://schemas.microsoft.com/office/drawing/2014/main" id="{137FC185-338E-4243-B733-2AD4B86B2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Imagen 1">
            <a:extLst>
              <a:ext uri="{FF2B5EF4-FFF2-40B4-BE49-F238E27FC236}">
                <a16:creationId xmlns:a16="http://schemas.microsoft.com/office/drawing/2014/main" id="{D031CC8B-A4BC-47D4-9E6F-FA4D4AA9EB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2138" y="1571625"/>
            <a:ext cx="2924175"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CuadroTexto 2">
            <a:extLst>
              <a:ext uri="{FF2B5EF4-FFF2-40B4-BE49-F238E27FC236}">
                <a16:creationId xmlns:a16="http://schemas.microsoft.com/office/drawing/2014/main" id="{60684237-CEC1-49A2-A4B5-742EB82FFFFA}"/>
              </a:ext>
            </a:extLst>
          </p:cNvPr>
          <p:cNvSpPr txBox="1">
            <a:spLocks noChangeArrowheads="1"/>
          </p:cNvSpPr>
          <p:nvPr/>
        </p:nvSpPr>
        <p:spPr bwMode="auto">
          <a:xfrm rot="5400000">
            <a:off x="9120187" y="3694113"/>
            <a:ext cx="4613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1800"/>
              <a:t>Photo by Christopher Campbell from Unsplash</a:t>
            </a:r>
          </a:p>
        </p:txBody>
      </p:sp>
      <p:sp>
        <p:nvSpPr>
          <p:cNvPr id="8" name="Title 1">
            <a:extLst>
              <a:ext uri="{FF2B5EF4-FFF2-40B4-BE49-F238E27FC236}">
                <a16:creationId xmlns:a16="http://schemas.microsoft.com/office/drawing/2014/main" id="{93C09197-3B7D-40F2-A676-CA7E681E282C}"/>
              </a:ext>
            </a:extLst>
          </p:cNvPr>
          <p:cNvSpPr txBox="1">
            <a:spLocks/>
          </p:cNvSpPr>
          <p:nvPr/>
        </p:nvSpPr>
        <p:spPr>
          <a:xfrm>
            <a:off x="5695950" y="-14288"/>
            <a:ext cx="6496050" cy="1406526"/>
          </a:xfrm>
          <a:prstGeom prst="rect">
            <a:avLst/>
          </a:prstGeom>
          <a:solidFill>
            <a:srgbClr val="99B7FF"/>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Bevoegdheid</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mn-lt"/>
                <a:ea typeface="+mn-ea"/>
                <a:cs typeface="+mn-cs"/>
              </a:rPr>
              <a:t>De </a:t>
            </a:r>
            <a:r>
              <a:rPr lang="es-ES" sz="2200" b="1" dirty="0" err="1">
                <a:latin typeface="+mn-lt"/>
                <a:ea typeface="+mn-ea"/>
                <a:cs typeface="+mn-cs"/>
              </a:rPr>
              <a:t>vier</a:t>
            </a:r>
            <a:r>
              <a:rPr lang="es-ES" sz="2200" b="1" dirty="0">
                <a:latin typeface="+mn-lt"/>
                <a:ea typeface="+mn-ea"/>
                <a:cs typeface="+mn-cs"/>
              </a:rPr>
              <a:t> </a:t>
            </a:r>
            <a:r>
              <a:rPr lang="es-ES" sz="2200" b="1" dirty="0" err="1">
                <a:latin typeface="+mn-lt"/>
                <a:ea typeface="+mn-ea"/>
                <a:cs typeface="+mn-cs"/>
              </a:rPr>
              <a:t>scenario’s</a:t>
            </a:r>
            <a:endParaRPr lang="es-ES" sz="2200" b="1" dirty="0">
              <a:latin typeface="+mn-lt"/>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44DC03F7-7727-4400-8BB7-2754C3323F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Content Placeholder 2">
            <a:extLst>
              <a:ext uri="{FF2B5EF4-FFF2-40B4-BE49-F238E27FC236}">
                <a16:creationId xmlns:a16="http://schemas.microsoft.com/office/drawing/2014/main" id="{B1081B1B-8A74-4940-9F82-962F9E8B353F}"/>
              </a:ext>
            </a:extLst>
          </p:cNvPr>
          <p:cNvSpPr txBox="1">
            <a:spLocks noChangeArrowheads="1"/>
          </p:cNvSpPr>
          <p:nvPr/>
        </p:nvSpPr>
        <p:spPr bwMode="auto">
          <a:xfrm>
            <a:off x="87313" y="1778000"/>
            <a:ext cx="8324850" cy="4724400"/>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gn="just" eaLnBrk="1" hangingPunct="1">
              <a:lnSpc>
                <a:spcPct val="100000"/>
              </a:lnSpc>
              <a:spcBef>
                <a:spcPct val="20000"/>
              </a:spcBef>
              <a:buFont typeface="Arial" panose="020B0604020202020204" pitchFamily="34" charset="0"/>
              <a:buNone/>
              <a:defRPr/>
            </a:pPr>
            <a:r>
              <a:rPr lang="nl-NL" altLang="es-ES" sz="2000" b="1" dirty="0">
                <a:ea typeface="Adobe Ming Std L" pitchFamily="18" charset="-128"/>
              </a:rPr>
              <a:t>Ook kan het voorkomen dat de strategie die is ingezet om het gestelde doel te bereiken niet de juiste is</a:t>
            </a:r>
            <a:r>
              <a:rPr lang="nl-NL" altLang="es-ES" sz="2000" dirty="0">
                <a:ea typeface="Adobe Ming Std L" pitchFamily="18" charset="-128"/>
              </a:rPr>
              <a:t>, of zelfs te veel nadruk heeft gelegd op de eigen manier van bereiken boven de positie in het doel zelf.</a:t>
            </a:r>
            <a:endParaRPr lang="en-US" altLang="es-ES" sz="2000" b="1" dirty="0">
              <a:ea typeface="Adobe Ming Std L" pitchFamily="18" charset="-128"/>
            </a:endParaRPr>
          </a:p>
          <a:p>
            <a:pPr lvl="1" algn="just" eaLnBrk="1" hangingPunct="1">
              <a:lnSpc>
                <a:spcPct val="100000"/>
              </a:lnSpc>
              <a:spcBef>
                <a:spcPct val="20000"/>
              </a:spcBef>
              <a:buFont typeface="Arial" panose="020B0604020202020204" pitchFamily="34" charset="0"/>
              <a:buNone/>
              <a:defRPr/>
            </a:pPr>
            <a:r>
              <a:rPr lang="nl-NL" altLang="es-ES" sz="2000" b="1" dirty="0">
                <a:ea typeface="Adobe Ming Std L" pitchFamily="18" charset="-128"/>
              </a:rPr>
              <a:t>Open vragen voor de docenten:</a:t>
            </a:r>
            <a:endParaRPr lang="en-US" altLang="es-ES" sz="2000" b="1" dirty="0">
              <a:ea typeface="Adobe Ming Std L" pitchFamily="18" charset="-128"/>
            </a:endParaRPr>
          </a:p>
          <a:p>
            <a:pPr marL="342900" indent="-342900" eaLnBrk="1" hangingPunct="1">
              <a:lnSpc>
                <a:spcPct val="100000"/>
              </a:lnSpc>
              <a:spcBef>
                <a:spcPct val="20000"/>
              </a:spcBef>
              <a:buFontTx/>
              <a:buChar char="-"/>
              <a:defRPr/>
            </a:pPr>
            <a:r>
              <a:rPr lang="nl-NL" altLang="es-ES" sz="2000" dirty="0">
                <a:ea typeface="Adobe Ming Std L" pitchFamily="18" charset="-128"/>
              </a:rPr>
              <a:t>Herken jij jezelf in deze blokkade? Hoe heb je het aangepakt?</a:t>
            </a:r>
          </a:p>
          <a:p>
            <a:pPr marL="342900" indent="-342900" eaLnBrk="1" hangingPunct="1">
              <a:lnSpc>
                <a:spcPct val="100000"/>
              </a:lnSpc>
              <a:spcBef>
                <a:spcPct val="20000"/>
              </a:spcBef>
              <a:buFontTx/>
              <a:buChar char="-"/>
              <a:defRPr/>
            </a:pPr>
            <a:r>
              <a:rPr lang="nl-NL" altLang="es-ES" sz="2000" dirty="0">
                <a:ea typeface="Adobe Ming Std L" pitchFamily="18" charset="-128"/>
              </a:rPr>
              <a:t>Herken je een van je leerlingen erin? Hoe heb je hem geholpen?</a:t>
            </a:r>
          </a:p>
          <a:p>
            <a:pPr marL="342900" indent="-342900" eaLnBrk="1" hangingPunct="1">
              <a:lnSpc>
                <a:spcPct val="100000"/>
              </a:lnSpc>
              <a:spcBef>
                <a:spcPct val="20000"/>
              </a:spcBef>
              <a:buFontTx/>
              <a:buChar char="-"/>
              <a:defRPr/>
            </a:pPr>
            <a:r>
              <a:rPr lang="nl-NL" altLang="es-ES" sz="2000" dirty="0">
                <a:ea typeface="Adobe Ming Std L" pitchFamily="18" charset="-128"/>
              </a:rPr>
              <a:t>Wat moet u in dit geval doen?</a:t>
            </a:r>
          </a:p>
          <a:p>
            <a:pPr marL="342900" indent="-342900" eaLnBrk="1" hangingPunct="1">
              <a:lnSpc>
                <a:spcPct val="100000"/>
              </a:lnSpc>
              <a:spcBef>
                <a:spcPct val="20000"/>
              </a:spcBef>
              <a:buFontTx/>
              <a:buChar char="-"/>
              <a:defRPr/>
            </a:pPr>
            <a:r>
              <a:rPr lang="nl-NL" altLang="es-ES" sz="2000" dirty="0">
                <a:ea typeface="Adobe Ming Std L" pitchFamily="18" charset="-128"/>
              </a:rPr>
              <a:t>Werkt jouw manier van lesgeven altijd?</a:t>
            </a:r>
          </a:p>
          <a:p>
            <a:pPr marL="342900" indent="-342900" eaLnBrk="1" hangingPunct="1">
              <a:lnSpc>
                <a:spcPct val="100000"/>
              </a:lnSpc>
              <a:spcBef>
                <a:spcPct val="20000"/>
              </a:spcBef>
              <a:buFontTx/>
              <a:buChar char="-"/>
              <a:defRPr/>
            </a:pPr>
            <a:r>
              <a:rPr lang="nl-NL" altLang="es-ES" sz="2000" dirty="0">
                <a:ea typeface="Adobe Ming Std L" pitchFamily="18" charset="-128"/>
              </a:rPr>
              <a:t>Moet je je stijl verbeteren of veranderen?</a:t>
            </a:r>
          </a:p>
          <a:p>
            <a:pPr marL="342900" indent="-342900" eaLnBrk="1" hangingPunct="1">
              <a:lnSpc>
                <a:spcPct val="100000"/>
              </a:lnSpc>
              <a:spcBef>
                <a:spcPct val="20000"/>
              </a:spcBef>
              <a:buFontTx/>
              <a:buChar char="-"/>
              <a:defRPr/>
            </a:pPr>
            <a:r>
              <a:rPr lang="nl-NL" altLang="es-ES" sz="2000" dirty="0">
                <a:ea typeface="Adobe Ming Std L" pitchFamily="18" charset="-128"/>
              </a:rPr>
              <a:t>Gebruik je altijd dezelfde strategie?</a:t>
            </a:r>
            <a:endParaRPr lang="en-US" altLang="es-ES" sz="2000" b="1" dirty="0">
              <a:ea typeface="Adobe Ming Std L" pitchFamily="18" charset="-128"/>
            </a:endParaRPr>
          </a:p>
          <a:p>
            <a:pPr eaLnBrk="1" hangingPunct="1">
              <a:lnSpc>
                <a:spcPct val="100000"/>
              </a:lnSpc>
              <a:spcBef>
                <a:spcPct val="20000"/>
              </a:spcBef>
              <a:buFont typeface="Arial" panose="020B0604020202020204" pitchFamily="34" charset="0"/>
              <a:buNone/>
              <a:defRPr/>
            </a:pPr>
            <a:r>
              <a:rPr lang="en-US" altLang="es-ES" sz="2000" dirty="0">
                <a:ea typeface="Adobe Ming Std L" pitchFamily="18" charset="-128"/>
              </a:rPr>
              <a:t>	</a:t>
            </a:r>
            <a:endParaRPr lang="en-US" altLang="es-ES" sz="2000" dirty="0"/>
          </a:p>
          <a:p>
            <a:pPr eaLnBrk="1" hangingPunct="1">
              <a:lnSpc>
                <a:spcPct val="100000"/>
              </a:lnSpc>
              <a:spcBef>
                <a:spcPct val="20000"/>
              </a:spcBef>
              <a:buFont typeface="Arial" panose="020B0604020202020204" pitchFamily="34" charset="0"/>
              <a:buNone/>
              <a:defRPr/>
            </a:pPr>
            <a:endParaRPr lang="en-US" altLang="es-ES" sz="3200" dirty="0"/>
          </a:p>
        </p:txBody>
      </p:sp>
      <p:pic>
        <p:nvPicPr>
          <p:cNvPr id="23556" name="Picture 9">
            <a:extLst>
              <a:ext uri="{FF2B5EF4-FFF2-40B4-BE49-F238E27FC236}">
                <a16:creationId xmlns:a16="http://schemas.microsoft.com/office/drawing/2014/main" id="{9EC42410-B691-4B74-B4B3-747CB7B55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Imagen 1">
            <a:extLst>
              <a:ext uri="{FF2B5EF4-FFF2-40B4-BE49-F238E27FC236}">
                <a16:creationId xmlns:a16="http://schemas.microsoft.com/office/drawing/2014/main" id="{57A7E895-2015-41AD-B202-526B86AA0D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2825" y="1543050"/>
            <a:ext cx="28956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CuadroTexto 2">
            <a:extLst>
              <a:ext uri="{FF2B5EF4-FFF2-40B4-BE49-F238E27FC236}">
                <a16:creationId xmlns:a16="http://schemas.microsoft.com/office/drawing/2014/main" id="{A0CC4581-9B5E-4023-9077-223BF2BC4FC9}"/>
              </a:ext>
            </a:extLst>
          </p:cNvPr>
          <p:cNvSpPr txBox="1">
            <a:spLocks noChangeArrowheads="1"/>
          </p:cNvSpPr>
          <p:nvPr/>
        </p:nvSpPr>
        <p:spPr bwMode="auto">
          <a:xfrm rot="5400000">
            <a:off x="9769475" y="3530600"/>
            <a:ext cx="3887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1800"/>
              <a:t>Photo by Taylor Smith from Unsplash</a:t>
            </a:r>
          </a:p>
        </p:txBody>
      </p:sp>
      <p:sp>
        <p:nvSpPr>
          <p:cNvPr id="8" name="Title 1">
            <a:extLst>
              <a:ext uri="{FF2B5EF4-FFF2-40B4-BE49-F238E27FC236}">
                <a16:creationId xmlns:a16="http://schemas.microsoft.com/office/drawing/2014/main" id="{12BA49C6-B7E8-4FCE-AB27-B5D2B483FF90}"/>
              </a:ext>
            </a:extLst>
          </p:cNvPr>
          <p:cNvSpPr txBox="1">
            <a:spLocks/>
          </p:cNvSpPr>
          <p:nvPr/>
        </p:nvSpPr>
        <p:spPr>
          <a:xfrm>
            <a:off x="5695950" y="-14288"/>
            <a:ext cx="6496050" cy="1406526"/>
          </a:xfrm>
          <a:prstGeom prst="rect">
            <a:avLst/>
          </a:prstGeom>
          <a:solidFill>
            <a:srgbClr val="99B7FF"/>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Bevoegdheid</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mn-lt"/>
                <a:ea typeface="+mn-ea"/>
                <a:cs typeface="+mn-cs"/>
              </a:rPr>
              <a:t>De </a:t>
            </a:r>
            <a:r>
              <a:rPr lang="es-ES" sz="2200" b="1" dirty="0" err="1">
                <a:latin typeface="+mn-lt"/>
                <a:ea typeface="+mn-ea"/>
                <a:cs typeface="+mn-cs"/>
              </a:rPr>
              <a:t>vier</a:t>
            </a:r>
            <a:r>
              <a:rPr lang="es-ES" sz="2200" b="1" dirty="0">
                <a:latin typeface="+mn-lt"/>
                <a:ea typeface="+mn-ea"/>
                <a:cs typeface="+mn-cs"/>
              </a:rPr>
              <a:t> </a:t>
            </a:r>
            <a:r>
              <a:rPr lang="es-ES" sz="2200" b="1" dirty="0" err="1">
                <a:latin typeface="+mn-lt"/>
                <a:ea typeface="+mn-ea"/>
                <a:cs typeface="+mn-cs"/>
              </a:rPr>
              <a:t>scenario’s</a:t>
            </a:r>
            <a:endParaRPr lang="es-ES" sz="2200" b="1" dirty="0">
              <a:latin typeface="+mn-lt"/>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a:extLst>
              <a:ext uri="{FF2B5EF4-FFF2-40B4-BE49-F238E27FC236}">
                <a16:creationId xmlns:a16="http://schemas.microsoft.com/office/drawing/2014/main" id="{3C3287B6-ED5A-4AD0-8466-A8DBB7B078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Content Placeholder 2">
            <a:extLst>
              <a:ext uri="{FF2B5EF4-FFF2-40B4-BE49-F238E27FC236}">
                <a16:creationId xmlns:a16="http://schemas.microsoft.com/office/drawing/2014/main" id="{89FBB4F2-820C-45C5-9C58-949E3A2E76DA}"/>
              </a:ext>
            </a:extLst>
          </p:cNvPr>
          <p:cNvSpPr txBox="1">
            <a:spLocks noChangeArrowheads="1"/>
          </p:cNvSpPr>
          <p:nvPr/>
        </p:nvSpPr>
        <p:spPr bwMode="auto">
          <a:xfrm>
            <a:off x="161925" y="1731963"/>
            <a:ext cx="1116488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gn="just" eaLnBrk="1" hangingPunct="1">
              <a:lnSpc>
                <a:spcPct val="100000"/>
              </a:lnSpc>
              <a:spcBef>
                <a:spcPct val="20000"/>
              </a:spcBef>
              <a:buFont typeface="Arial" panose="020B0604020202020204" pitchFamily="34" charset="0"/>
              <a:buNone/>
            </a:pPr>
            <a:r>
              <a:rPr lang="nl-NL" altLang="es-ES" sz="2000" dirty="0">
                <a:ea typeface="Adobe Ming Std L" pitchFamily="18" charset="-128"/>
              </a:rPr>
              <a:t>In dat geval zal de ontsluiting beginnen met het heroverwegen van de strategie en het gebruik van andere alternatieven met hun middelen, want in ieder geval moeten we verliefd blijven op het doel, maar niet op de strategie.</a:t>
            </a:r>
            <a:endParaRPr lang="en-US" altLang="es-ES" sz="2000" dirty="0">
              <a:ea typeface="Adobe Ming Std L" pitchFamily="18" charset="-128"/>
            </a:endParaRPr>
          </a:p>
          <a:p>
            <a:pPr eaLnBrk="1" hangingPunct="1">
              <a:lnSpc>
                <a:spcPct val="100000"/>
              </a:lnSpc>
              <a:spcBef>
                <a:spcPct val="20000"/>
              </a:spcBef>
              <a:buFont typeface="Arial" panose="020B0604020202020204" pitchFamily="34" charset="0"/>
              <a:buNone/>
            </a:pPr>
            <a:endParaRPr lang="en-US" altLang="es-ES" sz="2000" b="1" dirty="0">
              <a:ea typeface="Adobe Ming Std L" pitchFamily="18" charset="-128"/>
            </a:endParaRPr>
          </a:p>
          <a:p>
            <a:pPr eaLnBrk="1" hangingPunct="1">
              <a:lnSpc>
                <a:spcPct val="100000"/>
              </a:lnSpc>
              <a:spcBef>
                <a:spcPct val="20000"/>
              </a:spcBef>
              <a:buFont typeface="Arial" panose="020B0604020202020204" pitchFamily="34" charset="0"/>
              <a:buNone/>
            </a:pPr>
            <a:r>
              <a:rPr lang="en-US" altLang="es-ES" sz="2000" dirty="0">
                <a:ea typeface="Adobe Ming Std L" pitchFamily="18" charset="-128"/>
              </a:rPr>
              <a:t>	</a:t>
            </a:r>
            <a:endParaRPr lang="en-US" altLang="es-ES" sz="2000" dirty="0"/>
          </a:p>
          <a:p>
            <a:pPr eaLnBrk="1" hangingPunct="1">
              <a:lnSpc>
                <a:spcPct val="100000"/>
              </a:lnSpc>
              <a:spcBef>
                <a:spcPct val="20000"/>
              </a:spcBef>
              <a:buFont typeface="Arial" panose="020B0604020202020204" pitchFamily="34" charset="0"/>
              <a:buNone/>
            </a:pPr>
            <a:endParaRPr lang="en-US" altLang="es-ES" sz="3200" dirty="0"/>
          </a:p>
        </p:txBody>
      </p:sp>
      <p:pic>
        <p:nvPicPr>
          <p:cNvPr id="24580" name="Picture 9">
            <a:extLst>
              <a:ext uri="{FF2B5EF4-FFF2-40B4-BE49-F238E27FC236}">
                <a16:creationId xmlns:a16="http://schemas.microsoft.com/office/drawing/2014/main" id="{E1E458BD-2236-4C51-B5E5-445B18786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Imagen 1">
            <a:extLst>
              <a:ext uri="{FF2B5EF4-FFF2-40B4-BE49-F238E27FC236}">
                <a16:creationId xmlns:a16="http://schemas.microsoft.com/office/drawing/2014/main" id="{D85ECC55-ED73-47AA-B2D4-92FFCACA8B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4314" y="2846579"/>
            <a:ext cx="5267099" cy="3489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CuadroTexto 2">
            <a:extLst>
              <a:ext uri="{FF2B5EF4-FFF2-40B4-BE49-F238E27FC236}">
                <a16:creationId xmlns:a16="http://schemas.microsoft.com/office/drawing/2014/main" id="{9C7D0EBC-B0C6-4FAE-90F1-D4B89849CEDA}"/>
              </a:ext>
            </a:extLst>
          </p:cNvPr>
          <p:cNvSpPr txBox="1">
            <a:spLocks noChangeArrowheads="1"/>
          </p:cNvSpPr>
          <p:nvPr/>
        </p:nvSpPr>
        <p:spPr bwMode="auto">
          <a:xfrm>
            <a:off x="4064000" y="6335713"/>
            <a:ext cx="406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1800" dirty="0" err="1"/>
              <a:t>Photo</a:t>
            </a:r>
            <a:r>
              <a:rPr lang="es-ES" altLang="es-ES" sz="1800" dirty="0"/>
              <a:t> </a:t>
            </a:r>
            <a:r>
              <a:rPr lang="es-ES" altLang="es-ES" sz="1800" dirty="0" err="1"/>
              <a:t>by</a:t>
            </a:r>
            <a:r>
              <a:rPr lang="es-ES" altLang="es-ES" sz="1800" dirty="0"/>
              <a:t> Robert </a:t>
            </a:r>
            <a:r>
              <a:rPr lang="es-ES" altLang="es-ES" sz="1800" dirty="0" err="1"/>
              <a:t>Ruggiero</a:t>
            </a:r>
            <a:r>
              <a:rPr lang="es-ES" altLang="es-ES" sz="1800" dirty="0"/>
              <a:t> </a:t>
            </a:r>
            <a:r>
              <a:rPr lang="es-ES" altLang="es-ES" sz="1800" dirty="0" err="1"/>
              <a:t>from</a:t>
            </a:r>
            <a:r>
              <a:rPr lang="es-ES" altLang="es-ES" sz="1800" dirty="0"/>
              <a:t> </a:t>
            </a:r>
            <a:r>
              <a:rPr lang="es-ES" altLang="es-ES" sz="1800" dirty="0" err="1"/>
              <a:t>Unsplash</a:t>
            </a:r>
            <a:endParaRPr lang="es-ES" altLang="es-ES" sz="1800" dirty="0"/>
          </a:p>
        </p:txBody>
      </p:sp>
      <p:sp>
        <p:nvSpPr>
          <p:cNvPr id="8" name="Title 1">
            <a:extLst>
              <a:ext uri="{FF2B5EF4-FFF2-40B4-BE49-F238E27FC236}">
                <a16:creationId xmlns:a16="http://schemas.microsoft.com/office/drawing/2014/main" id="{DF2AA807-5D26-4572-BB75-C3623887505D}"/>
              </a:ext>
            </a:extLst>
          </p:cNvPr>
          <p:cNvSpPr txBox="1">
            <a:spLocks/>
          </p:cNvSpPr>
          <p:nvPr/>
        </p:nvSpPr>
        <p:spPr>
          <a:xfrm>
            <a:off x="5695950" y="-14288"/>
            <a:ext cx="6496050" cy="1406526"/>
          </a:xfrm>
          <a:prstGeom prst="rect">
            <a:avLst/>
          </a:prstGeom>
          <a:solidFill>
            <a:srgbClr val="99B7FF"/>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Bevoegdheid</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mn-lt"/>
                <a:ea typeface="+mn-ea"/>
                <a:cs typeface="+mn-cs"/>
              </a:rPr>
              <a:t>De </a:t>
            </a:r>
            <a:r>
              <a:rPr lang="es-ES" sz="2200" b="1" dirty="0" err="1">
                <a:latin typeface="+mn-lt"/>
                <a:ea typeface="+mn-ea"/>
                <a:cs typeface="+mn-cs"/>
              </a:rPr>
              <a:t>vier</a:t>
            </a:r>
            <a:r>
              <a:rPr lang="es-ES" sz="2200" b="1" dirty="0">
                <a:latin typeface="+mn-lt"/>
                <a:ea typeface="+mn-ea"/>
                <a:cs typeface="+mn-cs"/>
              </a:rPr>
              <a:t> </a:t>
            </a:r>
            <a:r>
              <a:rPr lang="es-ES" sz="2200" b="1" dirty="0" err="1">
                <a:latin typeface="+mn-lt"/>
                <a:ea typeface="+mn-ea"/>
                <a:cs typeface="+mn-cs"/>
              </a:rPr>
              <a:t>scenario’s</a:t>
            </a:r>
            <a:endParaRPr lang="es-ES" sz="2200" b="1" dirty="0">
              <a:latin typeface="+mn-lt"/>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a:extLst>
              <a:ext uri="{FF2B5EF4-FFF2-40B4-BE49-F238E27FC236}">
                <a16:creationId xmlns:a16="http://schemas.microsoft.com/office/drawing/2014/main" id="{8B59A9BA-823A-4374-8D12-AD444D6DE6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Content Placeholder 2">
            <a:extLst>
              <a:ext uri="{FF2B5EF4-FFF2-40B4-BE49-F238E27FC236}">
                <a16:creationId xmlns:a16="http://schemas.microsoft.com/office/drawing/2014/main" id="{CBFEF16E-2EA9-4EB1-941F-78BB74D97AFB}"/>
              </a:ext>
            </a:extLst>
          </p:cNvPr>
          <p:cNvSpPr txBox="1">
            <a:spLocks noChangeArrowheads="1"/>
          </p:cNvSpPr>
          <p:nvPr/>
        </p:nvSpPr>
        <p:spPr bwMode="auto">
          <a:xfrm>
            <a:off x="161925" y="1731963"/>
            <a:ext cx="11164888"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gn="just" eaLnBrk="1" hangingPunct="1">
              <a:lnSpc>
                <a:spcPct val="100000"/>
              </a:lnSpc>
              <a:spcBef>
                <a:spcPct val="20000"/>
              </a:spcBef>
              <a:buFont typeface="Arial" panose="020B0604020202020204" pitchFamily="34" charset="0"/>
              <a:buNone/>
            </a:pPr>
            <a:r>
              <a:rPr lang="en-US" altLang="es-ES" sz="2000" b="1" dirty="0">
                <a:ea typeface="Adobe Ming Std L" pitchFamily="18" charset="-128"/>
              </a:rPr>
              <a:t>Laten we </a:t>
            </a:r>
            <a:r>
              <a:rPr lang="en-US" altLang="es-ES" sz="2000" b="1" dirty="0" err="1">
                <a:ea typeface="Adobe Ming Std L" pitchFamily="18" charset="-128"/>
              </a:rPr>
              <a:t>oefenen</a:t>
            </a:r>
            <a:r>
              <a:rPr lang="en-US" altLang="es-ES" sz="2000" b="1" dirty="0">
                <a:ea typeface="Adobe Ming Std L" pitchFamily="18" charset="-128"/>
              </a:rPr>
              <a:t>!!</a:t>
            </a:r>
          </a:p>
          <a:p>
            <a:pPr lvl="1" algn="just" eaLnBrk="1" hangingPunct="1">
              <a:lnSpc>
                <a:spcPct val="100000"/>
              </a:lnSpc>
              <a:spcBef>
                <a:spcPct val="20000"/>
              </a:spcBef>
              <a:buFont typeface="Arial" panose="020B0604020202020204" pitchFamily="34" charset="0"/>
              <a:buNone/>
            </a:pPr>
            <a:r>
              <a:rPr lang="en-US" altLang="es-ES" sz="2000" dirty="0">
                <a:ea typeface="Adobe Ming Std L" pitchFamily="18" charset="-128"/>
              </a:rPr>
              <a:t>	</a:t>
            </a:r>
          </a:p>
          <a:p>
            <a:pPr lvl="1" algn="just" eaLnBrk="1" hangingPunct="1">
              <a:lnSpc>
                <a:spcPct val="100000"/>
              </a:lnSpc>
              <a:spcBef>
                <a:spcPct val="20000"/>
              </a:spcBef>
              <a:buFont typeface="Arial" panose="020B0604020202020204" pitchFamily="34" charset="0"/>
              <a:buNone/>
            </a:pPr>
            <a:r>
              <a:rPr lang="nl-NL" altLang="es-ES" sz="2000" dirty="0">
                <a:ea typeface="Adobe Ming Std L" pitchFamily="18" charset="-128"/>
              </a:rPr>
              <a:t>Denkend in je dagelijkse bezigheden, zoek voor elke blokkade een voorbeeld.</a:t>
            </a:r>
          </a:p>
          <a:p>
            <a:pPr lvl="1" algn="just" eaLnBrk="1" hangingPunct="1">
              <a:lnSpc>
                <a:spcPct val="100000"/>
              </a:lnSpc>
              <a:spcBef>
                <a:spcPct val="20000"/>
              </a:spcBef>
              <a:buFont typeface="Arial" panose="020B0604020202020204" pitchFamily="34" charset="0"/>
              <a:buNone/>
            </a:pPr>
            <a:r>
              <a:rPr lang="nl-NL" altLang="es-ES" sz="2000" dirty="0">
                <a:ea typeface="Adobe Ming Std L" pitchFamily="18" charset="-128"/>
              </a:rPr>
              <a:t> Schrijf vervolgens in een blad aan de linkerkant hoe u in elke situatie handelde en aan de rechterkant hoe zou u nu handelen.</a:t>
            </a:r>
          </a:p>
          <a:p>
            <a:pPr lvl="1" algn="just" eaLnBrk="1" hangingPunct="1">
              <a:lnSpc>
                <a:spcPct val="100000"/>
              </a:lnSpc>
              <a:spcBef>
                <a:spcPct val="20000"/>
              </a:spcBef>
              <a:buFont typeface="Arial" panose="020B0604020202020204" pitchFamily="34" charset="0"/>
              <a:buNone/>
            </a:pPr>
            <a:r>
              <a:rPr lang="nl-NL" altLang="es-ES" sz="2000" dirty="0">
                <a:ea typeface="Adobe Ming Std L" pitchFamily="18" charset="-128"/>
              </a:rPr>
              <a:t>Zou je een actie die je in het verleden hebt gedaan veranderen?</a:t>
            </a:r>
          </a:p>
          <a:p>
            <a:pPr lvl="1" algn="just" eaLnBrk="1" hangingPunct="1">
              <a:lnSpc>
                <a:spcPct val="100000"/>
              </a:lnSpc>
              <a:spcBef>
                <a:spcPct val="20000"/>
              </a:spcBef>
              <a:buFont typeface="Arial" panose="020B0604020202020204" pitchFamily="34" charset="0"/>
              <a:buNone/>
            </a:pPr>
            <a:r>
              <a:rPr lang="nl-NL" altLang="es-ES" sz="2000" dirty="0">
                <a:ea typeface="Adobe Ming Std L" pitchFamily="18" charset="-128"/>
              </a:rPr>
              <a:t>Uw resultaten kunnen veranderen? Hoe?</a:t>
            </a:r>
          </a:p>
          <a:p>
            <a:pPr lvl="1" algn="just" eaLnBrk="1" hangingPunct="1">
              <a:lnSpc>
                <a:spcPct val="100000"/>
              </a:lnSpc>
              <a:spcBef>
                <a:spcPct val="20000"/>
              </a:spcBef>
              <a:buFont typeface="Arial" panose="020B0604020202020204" pitchFamily="34" charset="0"/>
              <a:buNone/>
            </a:pPr>
            <a:r>
              <a:rPr lang="nl-NL" altLang="es-ES" sz="2000" dirty="0">
                <a:ea typeface="Adobe Ming Std L" pitchFamily="18" charset="-128"/>
              </a:rPr>
              <a:t>Wat is de meest voorkomende verstopping die je tegenkomt?</a:t>
            </a:r>
          </a:p>
          <a:p>
            <a:pPr lvl="1" algn="just" eaLnBrk="1" hangingPunct="1">
              <a:lnSpc>
                <a:spcPct val="100000"/>
              </a:lnSpc>
              <a:spcBef>
                <a:spcPct val="20000"/>
              </a:spcBef>
              <a:buFont typeface="Arial" panose="020B0604020202020204" pitchFamily="34" charset="0"/>
              <a:buNone/>
            </a:pPr>
            <a:r>
              <a:rPr lang="nl-NL" altLang="es-ES" sz="2000" dirty="0">
                <a:ea typeface="Adobe Ming Std L" pitchFamily="18" charset="-128"/>
              </a:rPr>
              <a:t>Waarom denk je dat dat de meest voorkomende is?</a:t>
            </a:r>
          </a:p>
          <a:p>
            <a:pPr lvl="1" algn="just" eaLnBrk="1" hangingPunct="1">
              <a:lnSpc>
                <a:spcPct val="100000"/>
              </a:lnSpc>
              <a:spcBef>
                <a:spcPct val="20000"/>
              </a:spcBef>
              <a:buFont typeface="Arial" panose="020B0604020202020204" pitchFamily="34" charset="0"/>
              <a:buNone/>
            </a:pPr>
            <a:r>
              <a:rPr lang="nl-NL" altLang="es-ES" sz="2000" dirty="0">
                <a:ea typeface="Adobe Ming Std L" pitchFamily="18" charset="-128"/>
              </a:rPr>
              <a:t>Helpt deze pil jou om deze blokkades ook bij je leerlingen op te sporen? Hoe zou je ze kunnen helpen?</a:t>
            </a:r>
          </a:p>
          <a:p>
            <a:pPr lvl="1" algn="just" eaLnBrk="1" hangingPunct="1">
              <a:lnSpc>
                <a:spcPct val="100000"/>
              </a:lnSpc>
              <a:spcBef>
                <a:spcPct val="20000"/>
              </a:spcBef>
              <a:buFont typeface="Arial" panose="020B0604020202020204" pitchFamily="34" charset="0"/>
              <a:buNone/>
            </a:pPr>
            <a:r>
              <a:rPr lang="nl-NL" altLang="es-ES" sz="2000" dirty="0">
                <a:ea typeface="Adobe Ming Std L" pitchFamily="18" charset="-128"/>
              </a:rPr>
              <a:t>Wat is het nuttigste dat je met deze pil hebt geleerd?</a:t>
            </a:r>
            <a:endParaRPr lang="en-US" altLang="es-ES" sz="2000" b="1" dirty="0">
              <a:ea typeface="Adobe Ming Std L" pitchFamily="18" charset="-128"/>
            </a:endParaRPr>
          </a:p>
          <a:p>
            <a:pPr eaLnBrk="1" hangingPunct="1">
              <a:lnSpc>
                <a:spcPct val="100000"/>
              </a:lnSpc>
              <a:spcBef>
                <a:spcPct val="20000"/>
              </a:spcBef>
              <a:buFont typeface="Arial" panose="020B0604020202020204" pitchFamily="34" charset="0"/>
              <a:buNone/>
            </a:pPr>
            <a:r>
              <a:rPr lang="en-US" altLang="es-ES" sz="2000" dirty="0">
                <a:ea typeface="Adobe Ming Std L" pitchFamily="18" charset="-128"/>
              </a:rPr>
              <a:t>	</a:t>
            </a:r>
            <a:endParaRPr lang="en-US" altLang="es-ES" sz="2000" dirty="0"/>
          </a:p>
          <a:p>
            <a:pPr eaLnBrk="1" hangingPunct="1">
              <a:lnSpc>
                <a:spcPct val="100000"/>
              </a:lnSpc>
              <a:spcBef>
                <a:spcPct val="20000"/>
              </a:spcBef>
              <a:buFont typeface="Arial" panose="020B0604020202020204" pitchFamily="34" charset="0"/>
              <a:buNone/>
            </a:pPr>
            <a:endParaRPr lang="en-US" altLang="es-ES" sz="3200" dirty="0"/>
          </a:p>
        </p:txBody>
      </p:sp>
      <p:pic>
        <p:nvPicPr>
          <p:cNvPr id="25604" name="Picture 9">
            <a:extLst>
              <a:ext uri="{FF2B5EF4-FFF2-40B4-BE49-F238E27FC236}">
                <a16:creationId xmlns:a16="http://schemas.microsoft.com/office/drawing/2014/main" id="{B63977B7-8693-404F-96B6-F331FDFF9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7DDABB11-6062-4ECF-86FB-633211891EDE}"/>
              </a:ext>
            </a:extLst>
          </p:cNvPr>
          <p:cNvSpPr txBox="1">
            <a:spLocks/>
          </p:cNvSpPr>
          <p:nvPr/>
        </p:nvSpPr>
        <p:spPr>
          <a:xfrm>
            <a:off x="5695950" y="-14288"/>
            <a:ext cx="6496050" cy="1406526"/>
          </a:xfrm>
          <a:prstGeom prst="rect">
            <a:avLst/>
          </a:prstGeom>
          <a:solidFill>
            <a:srgbClr val="99B7FF"/>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Bevoegdheid</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mn-lt"/>
                <a:ea typeface="+mn-ea"/>
                <a:cs typeface="+mn-cs"/>
              </a:rPr>
              <a:t>De </a:t>
            </a:r>
            <a:r>
              <a:rPr lang="es-ES" sz="2200" b="1" dirty="0" err="1">
                <a:latin typeface="+mn-lt"/>
                <a:ea typeface="+mn-ea"/>
                <a:cs typeface="+mn-cs"/>
              </a:rPr>
              <a:t>vier</a:t>
            </a:r>
            <a:r>
              <a:rPr lang="es-ES" sz="2200" b="1" dirty="0">
                <a:latin typeface="+mn-lt"/>
                <a:ea typeface="+mn-ea"/>
                <a:cs typeface="+mn-cs"/>
              </a:rPr>
              <a:t> </a:t>
            </a:r>
            <a:r>
              <a:rPr lang="es-ES" sz="2200" b="1" dirty="0" err="1">
                <a:latin typeface="+mn-lt"/>
                <a:ea typeface="+mn-ea"/>
                <a:cs typeface="+mn-cs"/>
              </a:rPr>
              <a:t>scenario’s</a:t>
            </a:r>
            <a:endParaRPr lang="es-ES" sz="2200" b="1" dirty="0">
              <a:latin typeface="+mn-lt"/>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DE6EFD1-EF98-4056-95A9-CAC533786543}"/>
              </a:ext>
            </a:extLst>
          </p:cNvPr>
          <p:cNvSpPr>
            <a:spLocks noGrp="1"/>
          </p:cNvSpPr>
          <p:nvPr>
            <p:ph type="ctrTitle"/>
          </p:nvPr>
        </p:nvSpPr>
        <p:spPr/>
        <p:txBody>
          <a:bodyPr/>
          <a:lstStyle/>
          <a:p>
            <a:pPr eaLnBrk="1" hangingPunct="1"/>
            <a:endParaRPr lang="en-GB" altLang="en-US"/>
          </a:p>
        </p:txBody>
      </p:sp>
      <p:sp>
        <p:nvSpPr>
          <p:cNvPr id="26627" name="Subtitle 2">
            <a:extLst>
              <a:ext uri="{FF2B5EF4-FFF2-40B4-BE49-F238E27FC236}">
                <a16:creationId xmlns:a16="http://schemas.microsoft.com/office/drawing/2014/main" id="{D183F166-19B5-44FB-888F-144144F11826}"/>
              </a:ext>
            </a:extLst>
          </p:cNvPr>
          <p:cNvSpPr>
            <a:spLocks noGrp="1"/>
          </p:cNvSpPr>
          <p:nvPr>
            <p:ph type="subTitle" idx="1"/>
          </p:nvPr>
        </p:nvSpPr>
        <p:spPr/>
        <p:txBody>
          <a:bodyPr/>
          <a:lstStyle/>
          <a:p>
            <a:pPr eaLnBrk="1" hangingPunct="1"/>
            <a:endParaRPr lang="en-GB" altLang="en-US"/>
          </a:p>
        </p:txBody>
      </p:sp>
      <p:pic>
        <p:nvPicPr>
          <p:cNvPr id="26628" name="Picture 3">
            <a:extLst>
              <a:ext uri="{FF2B5EF4-FFF2-40B4-BE49-F238E27FC236}">
                <a16:creationId xmlns:a16="http://schemas.microsoft.com/office/drawing/2014/main" id="{09AF4FF3-B283-449F-BADB-7DBF39B98306}"/>
              </a:ext>
            </a:extLst>
          </p:cNvPr>
          <p:cNvPicPr>
            <a:picLocks noChangeAspect="1"/>
          </p:cNvPicPr>
          <p:nvPr/>
        </p:nvPicPr>
        <p:blipFill>
          <a:blip r:embed="rId2">
            <a:extLst>
              <a:ext uri="{28A0092B-C50C-407E-A947-70E740481C1C}">
                <a14:useLocalDpi xmlns:a14="http://schemas.microsoft.com/office/drawing/2010/main" val="0"/>
              </a:ext>
            </a:extLst>
          </a:blip>
          <a:srcRect l="-423" r="423" b="16660"/>
          <a:stretch>
            <a:fillRect/>
          </a:stretch>
        </p:blipFill>
        <p:spPr bwMode="auto">
          <a:xfrm>
            <a:off x="-50800" y="-9525"/>
            <a:ext cx="122428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a:extLst>
              <a:ext uri="{FF2B5EF4-FFF2-40B4-BE49-F238E27FC236}">
                <a16:creationId xmlns:a16="http://schemas.microsoft.com/office/drawing/2014/main" id="{8BFA2020-A1CE-4426-8242-E39B684F8D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4388" y="4641850"/>
            <a:ext cx="28924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5">
            <a:extLst>
              <a:ext uri="{FF2B5EF4-FFF2-40B4-BE49-F238E27FC236}">
                <a16:creationId xmlns:a16="http://schemas.microsoft.com/office/drawing/2014/main" id="{A910CAF2-853F-4711-A123-A48D7F590E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21066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250D3012-984E-4E4F-8245-AE63A4720D36}"/>
              </a:ext>
            </a:extLst>
          </p:cNvPr>
          <p:cNvSpPr txBox="1">
            <a:spLocks/>
          </p:cNvSpPr>
          <p:nvPr/>
        </p:nvSpPr>
        <p:spPr>
          <a:xfrm>
            <a:off x="10280650" y="5349875"/>
            <a:ext cx="1911350" cy="2244725"/>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Aft>
                <a:spcPts val="0"/>
              </a:spcAft>
              <a:defRPr/>
            </a:pPr>
            <a:r>
              <a:rPr lang="nl-NL" sz="1000" b="1" dirty="0"/>
              <a:t>Disclaimer: De publicatie is tot stand gekomen met steun van het Erasmus + Programma van de Europese Unie. De inhoud van deze pagina is uitsluitend de verantwoordelijkheid van partners en kan op geen enkele manier worden opgevat als een weergave van de standpunten van het NA en de Commissie.</a:t>
            </a:r>
            <a:endParaRPr lang="en-US" sz="1000" dirty="0"/>
          </a:p>
        </p:txBody>
      </p:sp>
      <p:sp>
        <p:nvSpPr>
          <p:cNvPr id="26632" name="Rectangle 7">
            <a:extLst>
              <a:ext uri="{FF2B5EF4-FFF2-40B4-BE49-F238E27FC236}">
                <a16:creationId xmlns:a16="http://schemas.microsoft.com/office/drawing/2014/main" id="{883D4932-AD05-4063-9CEB-A620BD27EE93}"/>
              </a:ext>
            </a:extLst>
          </p:cNvPr>
          <p:cNvSpPr>
            <a:spLocks noChangeArrowheads="1"/>
          </p:cNvSpPr>
          <p:nvPr/>
        </p:nvSpPr>
        <p:spPr bwMode="auto">
          <a:xfrm>
            <a:off x="3968750" y="5873750"/>
            <a:ext cx="42545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000" b="1">
                <a:solidFill>
                  <a:schemeClr val="bg1"/>
                </a:solidFill>
              </a:rPr>
              <a:t>http://www.l2lifestyle.eu/ </a:t>
            </a:r>
            <a:endParaRPr lang="en-GB" altLang="en-US" sz="2000">
              <a:solidFill>
                <a:schemeClr val="bg1"/>
              </a:solidFill>
            </a:endParaRPr>
          </a:p>
          <a:p>
            <a:pPr eaLnBrk="1" hangingPunct="1">
              <a:lnSpc>
                <a:spcPct val="100000"/>
              </a:lnSpc>
              <a:spcBef>
                <a:spcPct val="0"/>
              </a:spcBef>
              <a:buFontTx/>
              <a:buNone/>
            </a:pPr>
            <a:r>
              <a:rPr lang="en-GB" altLang="en-US" sz="2000" b="1">
                <a:solidFill>
                  <a:schemeClr val="bg1"/>
                </a:solidFill>
              </a:rPr>
              <a:t>https://www.facebook.com/l2lifestyle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a:extLst>
              <a:ext uri="{FF2B5EF4-FFF2-40B4-BE49-F238E27FC236}">
                <a16:creationId xmlns:a16="http://schemas.microsoft.com/office/drawing/2014/main" id="{7A13F50A-E58E-4880-92F7-982BF5BDE6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CB3A450F-F818-491F-AAC4-7F3376FB70B5}"/>
              </a:ext>
            </a:extLst>
          </p:cNvPr>
          <p:cNvSpPr txBox="1">
            <a:spLocks/>
          </p:cNvSpPr>
          <p:nvPr/>
        </p:nvSpPr>
        <p:spPr>
          <a:xfrm>
            <a:off x="1427163" y="2014538"/>
            <a:ext cx="6416675" cy="40163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en-US" sz="2000" dirty="0">
              <a:ea typeface="Adobe Ming Std L" panose="02020300000000000000" pitchFamily="18" charset="-128"/>
            </a:endParaRPr>
          </a:p>
          <a:p>
            <a:pPr fontAlgn="auto">
              <a:spcAft>
                <a:spcPts val="0"/>
              </a:spcAft>
              <a:defRPr/>
            </a:pPr>
            <a:r>
              <a:rPr lang="en-US" sz="2000" b="1" dirty="0" err="1">
                <a:ea typeface="Adobe Ming Std L" panose="02020300000000000000" pitchFamily="18" charset="-128"/>
              </a:rPr>
              <a:t>Doelen</a:t>
            </a:r>
            <a:r>
              <a:rPr lang="en-US" sz="2000" b="1" dirty="0">
                <a:ea typeface="Adobe Ming Std L" panose="02020300000000000000" pitchFamily="18" charset="-128"/>
              </a:rPr>
              <a:t>:</a:t>
            </a:r>
          </a:p>
          <a:p>
            <a:pPr fontAlgn="auto">
              <a:spcAft>
                <a:spcPts val="0"/>
              </a:spcAft>
              <a:defRPr/>
            </a:pPr>
            <a:endParaRPr lang="en-US" sz="2000" dirty="0">
              <a:ea typeface="Adobe Ming Std L" panose="02020300000000000000" pitchFamily="18" charset="-128"/>
            </a:endParaRPr>
          </a:p>
          <a:p>
            <a:pPr marL="457200" indent="-457200" fontAlgn="auto">
              <a:spcAft>
                <a:spcPts val="0"/>
              </a:spcAft>
              <a:buFont typeface="Arial" pitchFamily="34" charset="0"/>
              <a:buAutoNum type="arabicParenR"/>
              <a:defRPr/>
            </a:pPr>
            <a:r>
              <a:rPr lang="nl-NL" sz="2000" dirty="0">
                <a:ea typeface="Adobe Ming Std L" panose="02020300000000000000" pitchFamily="18" charset="-128"/>
              </a:rPr>
              <a:t>Definiëren en herkennen van blokkades</a:t>
            </a:r>
          </a:p>
          <a:p>
            <a:pPr marL="457200" indent="-457200" fontAlgn="auto">
              <a:spcAft>
                <a:spcPts val="0"/>
              </a:spcAft>
              <a:buFont typeface="Arial" pitchFamily="34" charset="0"/>
              <a:buAutoNum type="arabicParenR"/>
              <a:defRPr/>
            </a:pPr>
            <a:r>
              <a:rPr lang="nl-NL" sz="2000" dirty="0">
                <a:ea typeface="Adobe Ming Std L" panose="02020300000000000000" pitchFamily="18" charset="-128"/>
              </a:rPr>
              <a:t>De oplossing van elke blokkade definiëren</a:t>
            </a:r>
          </a:p>
          <a:p>
            <a:pPr marL="457200" indent="-457200" fontAlgn="auto">
              <a:spcAft>
                <a:spcPts val="0"/>
              </a:spcAft>
              <a:buFont typeface="Arial" pitchFamily="34" charset="0"/>
              <a:buAutoNum type="arabicParenR"/>
              <a:defRPr/>
            </a:pPr>
            <a:r>
              <a:rPr lang="nl-NL" sz="2000" dirty="0">
                <a:ea typeface="Adobe Ming Std L" panose="02020300000000000000" pitchFamily="18" charset="-128"/>
              </a:rPr>
              <a:t>De weg bepalen om het doel te bereiken</a:t>
            </a:r>
            <a:endParaRPr lang="en-US" sz="2000" dirty="0">
              <a:ea typeface="Adobe Ming Std L" panose="02020300000000000000" pitchFamily="18" charset="-128"/>
            </a:endParaRPr>
          </a:p>
          <a:p>
            <a:pPr marL="0" indent="0" fontAlgn="auto">
              <a:spcAft>
                <a:spcPts val="0"/>
              </a:spcAft>
              <a:buFont typeface="Arial" pitchFamily="34" charset="0"/>
              <a:buNone/>
              <a:defRPr/>
            </a:pPr>
            <a:endParaRPr lang="en-US" sz="2000" dirty="0"/>
          </a:p>
          <a:p>
            <a:pPr fontAlgn="auto">
              <a:spcAft>
                <a:spcPts val="0"/>
              </a:spcAft>
              <a:defRPr/>
            </a:pPr>
            <a:endParaRPr lang="en-US" sz="2000" dirty="0"/>
          </a:p>
          <a:p>
            <a:pPr marL="0" indent="0" fontAlgn="auto">
              <a:spcAft>
                <a:spcPts val="0"/>
              </a:spcAft>
              <a:buFont typeface="Arial" pitchFamily="34" charset="0"/>
              <a:buNone/>
              <a:defRPr/>
            </a:pPr>
            <a:endParaRPr lang="en-US" dirty="0"/>
          </a:p>
        </p:txBody>
      </p:sp>
      <p:pic>
        <p:nvPicPr>
          <p:cNvPr id="4100" name="Picture 9">
            <a:extLst>
              <a:ext uri="{FF2B5EF4-FFF2-40B4-BE49-F238E27FC236}">
                <a16:creationId xmlns:a16="http://schemas.microsoft.com/office/drawing/2014/main" id="{55C1F060-AD67-4626-9978-7CC84C560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agen 2">
            <a:extLst>
              <a:ext uri="{FF2B5EF4-FFF2-40B4-BE49-F238E27FC236}">
                <a16:creationId xmlns:a16="http://schemas.microsoft.com/office/drawing/2014/main" id="{BAA81B8A-9BEF-447F-8F2D-38D64DACEE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4700" y="1500188"/>
            <a:ext cx="2841625"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CuadroTexto 3">
            <a:extLst>
              <a:ext uri="{FF2B5EF4-FFF2-40B4-BE49-F238E27FC236}">
                <a16:creationId xmlns:a16="http://schemas.microsoft.com/office/drawing/2014/main" id="{8790DD33-D057-44D4-BD2F-C6DEFD5011A7}"/>
              </a:ext>
            </a:extLst>
          </p:cNvPr>
          <p:cNvSpPr txBox="1">
            <a:spLocks noChangeArrowheads="1"/>
          </p:cNvSpPr>
          <p:nvPr/>
        </p:nvSpPr>
        <p:spPr bwMode="auto">
          <a:xfrm rot="5400000">
            <a:off x="9634538" y="3101975"/>
            <a:ext cx="3573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1800"/>
              <a:t>Photo by Annie Spratt on Unsplash</a:t>
            </a:r>
          </a:p>
        </p:txBody>
      </p:sp>
      <p:sp>
        <p:nvSpPr>
          <p:cNvPr id="9" name="Title 1">
            <a:extLst>
              <a:ext uri="{FF2B5EF4-FFF2-40B4-BE49-F238E27FC236}">
                <a16:creationId xmlns:a16="http://schemas.microsoft.com/office/drawing/2014/main" id="{40E785B6-D1EC-4E66-BBDE-7564CBF9B971}"/>
              </a:ext>
            </a:extLst>
          </p:cNvPr>
          <p:cNvSpPr txBox="1">
            <a:spLocks/>
          </p:cNvSpPr>
          <p:nvPr/>
        </p:nvSpPr>
        <p:spPr>
          <a:xfrm>
            <a:off x="5695950" y="-14288"/>
            <a:ext cx="6496050" cy="1406526"/>
          </a:xfrm>
          <a:prstGeom prst="rect">
            <a:avLst/>
          </a:prstGeom>
          <a:solidFill>
            <a:srgbClr val="99B7FF"/>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Bevoegdheid</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mn-lt"/>
                <a:ea typeface="+mn-ea"/>
                <a:cs typeface="+mn-cs"/>
              </a:rPr>
              <a:t>De </a:t>
            </a:r>
            <a:r>
              <a:rPr lang="es-ES" sz="2200" b="1" dirty="0" err="1">
                <a:latin typeface="+mn-lt"/>
                <a:ea typeface="+mn-ea"/>
                <a:cs typeface="+mn-cs"/>
              </a:rPr>
              <a:t>vier</a:t>
            </a:r>
            <a:r>
              <a:rPr lang="es-ES" sz="2200" b="1" dirty="0">
                <a:latin typeface="+mn-lt"/>
                <a:ea typeface="+mn-ea"/>
                <a:cs typeface="+mn-cs"/>
              </a:rPr>
              <a:t> </a:t>
            </a:r>
            <a:r>
              <a:rPr lang="es-ES" sz="2200" b="1" dirty="0" err="1">
                <a:latin typeface="+mn-lt"/>
                <a:ea typeface="+mn-ea"/>
                <a:cs typeface="+mn-cs"/>
              </a:rPr>
              <a:t>scenario’s</a:t>
            </a:r>
            <a:endParaRPr lang="es-ES" sz="2200" b="1" dirty="0">
              <a:latin typeface="+mn-lt"/>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EE936010-4A8C-44D5-A214-EDFD6DDD28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0961DFB0-471A-484C-B788-37609DA6B6CB}"/>
              </a:ext>
            </a:extLst>
          </p:cNvPr>
          <p:cNvSpPr txBox="1">
            <a:spLocks/>
          </p:cNvSpPr>
          <p:nvPr/>
        </p:nvSpPr>
        <p:spPr>
          <a:xfrm>
            <a:off x="1063625" y="2327275"/>
            <a:ext cx="6629400" cy="3703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US" sz="2000" b="1" dirty="0" err="1">
                <a:ea typeface="Adobe Ming Std L" panose="02020300000000000000" pitchFamily="18" charset="-128"/>
              </a:rPr>
              <a:t>Inhoud</a:t>
            </a:r>
            <a:r>
              <a:rPr lang="en-US" sz="2000" dirty="0">
                <a:ea typeface="Adobe Ming Std L" panose="02020300000000000000" pitchFamily="18" charset="-128"/>
              </a:rPr>
              <a:t> </a:t>
            </a:r>
          </a:p>
          <a:p>
            <a:pPr marL="0" indent="0" fontAlgn="auto">
              <a:spcAft>
                <a:spcPts val="0"/>
              </a:spcAft>
              <a:buFont typeface="Arial" pitchFamily="34" charset="0"/>
              <a:buNone/>
              <a:defRPr/>
            </a:pPr>
            <a:endParaRPr lang="en-US" sz="2000" dirty="0">
              <a:ea typeface="Adobe Ming Std L" panose="02020300000000000000" pitchFamily="18" charset="-128"/>
            </a:endParaRPr>
          </a:p>
          <a:p>
            <a:pPr marL="0" indent="0" fontAlgn="auto">
              <a:spcAft>
                <a:spcPts val="0"/>
              </a:spcAft>
              <a:buFont typeface="Arial" pitchFamily="34" charset="0"/>
              <a:buNone/>
              <a:defRPr/>
            </a:pPr>
            <a:r>
              <a:rPr lang="nl-NL" sz="2000" dirty="0">
                <a:ea typeface="Adobe Ming Std L" panose="02020300000000000000" pitchFamily="18" charset="-128"/>
              </a:rPr>
              <a:t>- Inleiding</a:t>
            </a:r>
          </a:p>
          <a:p>
            <a:pPr marL="0" indent="0" fontAlgn="auto">
              <a:spcAft>
                <a:spcPts val="0"/>
              </a:spcAft>
              <a:buFont typeface="Arial" pitchFamily="34" charset="0"/>
              <a:buNone/>
              <a:defRPr/>
            </a:pPr>
            <a:r>
              <a:rPr lang="nl-NL" sz="2000" dirty="0">
                <a:ea typeface="Adobe Ming Std L" panose="02020300000000000000" pitchFamily="18" charset="-128"/>
              </a:rPr>
              <a:t> - Beschrijving van elk scenario van blokkering</a:t>
            </a:r>
          </a:p>
          <a:p>
            <a:pPr marL="0" indent="0" fontAlgn="auto">
              <a:spcAft>
                <a:spcPts val="0"/>
              </a:spcAft>
              <a:buFont typeface="Arial" pitchFamily="34" charset="0"/>
              <a:buNone/>
              <a:defRPr/>
            </a:pPr>
            <a:r>
              <a:rPr lang="nl-NL" sz="2000" dirty="0">
                <a:ea typeface="Adobe Ming Std L" panose="02020300000000000000" pitchFamily="18" charset="-128"/>
              </a:rPr>
              <a:t> - Beschrijving van de katalysator die elk scenario deblokkeert</a:t>
            </a:r>
            <a:endParaRPr lang="en-US" sz="2000" dirty="0"/>
          </a:p>
          <a:p>
            <a:pPr fontAlgn="auto">
              <a:spcAft>
                <a:spcPts val="0"/>
              </a:spcAft>
              <a:defRPr/>
            </a:pPr>
            <a:endParaRPr lang="en-US" sz="2000" dirty="0"/>
          </a:p>
          <a:p>
            <a:pPr marL="0" indent="0" fontAlgn="auto">
              <a:spcAft>
                <a:spcPts val="0"/>
              </a:spcAft>
              <a:buFont typeface="Arial" pitchFamily="34" charset="0"/>
              <a:buNone/>
              <a:defRPr/>
            </a:pPr>
            <a:endParaRPr lang="en-US" dirty="0"/>
          </a:p>
        </p:txBody>
      </p:sp>
      <p:pic>
        <p:nvPicPr>
          <p:cNvPr id="5124" name="Picture 9">
            <a:extLst>
              <a:ext uri="{FF2B5EF4-FFF2-40B4-BE49-F238E27FC236}">
                <a16:creationId xmlns:a16="http://schemas.microsoft.com/office/drawing/2014/main" id="{2AA89FA0-9543-490C-8EDD-173685A37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Imagen 1">
            <a:extLst>
              <a:ext uri="{FF2B5EF4-FFF2-40B4-BE49-F238E27FC236}">
                <a16:creationId xmlns:a16="http://schemas.microsoft.com/office/drawing/2014/main" id="{F50CC7AE-5DB1-4CDE-A5D7-D3397A4DC5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2900" y="1579563"/>
            <a:ext cx="342265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CuadroTexto 2">
            <a:extLst>
              <a:ext uri="{FF2B5EF4-FFF2-40B4-BE49-F238E27FC236}">
                <a16:creationId xmlns:a16="http://schemas.microsoft.com/office/drawing/2014/main" id="{D016AD75-61CB-4E5C-85F3-DC5E81F133D2}"/>
              </a:ext>
            </a:extLst>
          </p:cNvPr>
          <p:cNvSpPr txBox="1">
            <a:spLocks noChangeArrowheads="1"/>
          </p:cNvSpPr>
          <p:nvPr/>
        </p:nvSpPr>
        <p:spPr bwMode="auto">
          <a:xfrm rot="5400000">
            <a:off x="9832182" y="3674269"/>
            <a:ext cx="3543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1800"/>
              <a:t>Photo by Aaron Burder on Unsplash</a:t>
            </a:r>
          </a:p>
        </p:txBody>
      </p:sp>
      <p:sp>
        <p:nvSpPr>
          <p:cNvPr id="8" name="Title 1">
            <a:extLst>
              <a:ext uri="{FF2B5EF4-FFF2-40B4-BE49-F238E27FC236}">
                <a16:creationId xmlns:a16="http://schemas.microsoft.com/office/drawing/2014/main" id="{5E3248FB-F770-4ADC-85FB-2162FD981C22}"/>
              </a:ext>
            </a:extLst>
          </p:cNvPr>
          <p:cNvSpPr txBox="1">
            <a:spLocks/>
          </p:cNvSpPr>
          <p:nvPr/>
        </p:nvSpPr>
        <p:spPr>
          <a:xfrm>
            <a:off x="5695950" y="-14288"/>
            <a:ext cx="6496050" cy="1406526"/>
          </a:xfrm>
          <a:prstGeom prst="rect">
            <a:avLst/>
          </a:prstGeom>
          <a:solidFill>
            <a:srgbClr val="99B7FF"/>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Bevoegdheid</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mn-lt"/>
                <a:ea typeface="+mn-ea"/>
                <a:cs typeface="+mn-cs"/>
              </a:rPr>
              <a:t>De </a:t>
            </a:r>
            <a:r>
              <a:rPr lang="es-ES" sz="2200" b="1" dirty="0" err="1">
                <a:latin typeface="+mn-lt"/>
                <a:ea typeface="+mn-ea"/>
                <a:cs typeface="+mn-cs"/>
              </a:rPr>
              <a:t>vier</a:t>
            </a:r>
            <a:r>
              <a:rPr lang="es-ES" sz="2200" b="1" dirty="0">
                <a:latin typeface="+mn-lt"/>
                <a:ea typeface="+mn-ea"/>
                <a:cs typeface="+mn-cs"/>
              </a:rPr>
              <a:t> </a:t>
            </a:r>
            <a:r>
              <a:rPr lang="es-ES" sz="2200" b="1" dirty="0" err="1">
                <a:latin typeface="+mn-lt"/>
                <a:ea typeface="+mn-ea"/>
                <a:cs typeface="+mn-cs"/>
              </a:rPr>
              <a:t>scenario’s</a:t>
            </a:r>
            <a:endParaRPr lang="es-ES" sz="2200" b="1" dirty="0">
              <a:latin typeface="+mn-lt"/>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a:extLst>
              <a:ext uri="{FF2B5EF4-FFF2-40B4-BE49-F238E27FC236}">
                <a16:creationId xmlns:a16="http://schemas.microsoft.com/office/drawing/2014/main" id="{0C3E9A9F-D656-4DBA-9ACA-BF6060EC88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Content Placeholder 2">
            <a:extLst>
              <a:ext uri="{FF2B5EF4-FFF2-40B4-BE49-F238E27FC236}">
                <a16:creationId xmlns:a16="http://schemas.microsoft.com/office/drawing/2014/main" id="{3EB2A5A6-7A23-47E5-BD8B-6D561EF43454}"/>
              </a:ext>
            </a:extLst>
          </p:cNvPr>
          <p:cNvSpPr txBox="1">
            <a:spLocks noChangeArrowheads="1"/>
          </p:cNvSpPr>
          <p:nvPr/>
        </p:nvSpPr>
        <p:spPr bwMode="auto">
          <a:xfrm>
            <a:off x="508000" y="2327275"/>
            <a:ext cx="7445375"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20000"/>
              </a:spcBef>
              <a:buFont typeface="Arial" panose="020B0604020202020204" pitchFamily="34" charset="0"/>
              <a:buNone/>
            </a:pPr>
            <a:r>
              <a:rPr lang="en-US" altLang="es-ES" sz="2000" b="1" dirty="0">
                <a:ea typeface="Adobe Ming Std L" pitchFamily="18" charset="-128"/>
              </a:rPr>
              <a:t> </a:t>
            </a:r>
            <a:r>
              <a:rPr lang="nl-NL" altLang="es-ES" sz="2000" b="1" dirty="0">
                <a:ea typeface="Adobe Ming Std L" pitchFamily="18" charset="-128"/>
              </a:rPr>
              <a:t>Invoering</a:t>
            </a:r>
          </a:p>
          <a:p>
            <a:pPr algn="just" eaLnBrk="1" hangingPunct="1">
              <a:lnSpc>
                <a:spcPct val="100000"/>
              </a:lnSpc>
              <a:spcBef>
                <a:spcPct val="20000"/>
              </a:spcBef>
              <a:buFont typeface="Arial" panose="020B0604020202020204" pitchFamily="34" charset="0"/>
              <a:buNone/>
            </a:pPr>
            <a:endParaRPr lang="nl-NL" altLang="es-ES" sz="2000" b="1" dirty="0">
              <a:ea typeface="Adobe Ming Std L" pitchFamily="18" charset="-128"/>
            </a:endParaRPr>
          </a:p>
          <a:p>
            <a:pPr algn="just" eaLnBrk="1" hangingPunct="1">
              <a:lnSpc>
                <a:spcPct val="100000"/>
              </a:lnSpc>
              <a:spcBef>
                <a:spcPct val="20000"/>
              </a:spcBef>
              <a:buFont typeface="Arial" panose="020B0604020202020204" pitchFamily="34" charset="0"/>
              <a:buNone/>
            </a:pPr>
            <a:r>
              <a:rPr lang="nl-NL" altLang="es-ES" sz="2000" dirty="0">
                <a:ea typeface="Adobe Ming Std L" pitchFamily="18" charset="-128"/>
              </a:rPr>
              <a:t>Het proces van veranderen of leren kan worden belemmerd door verschillende blokkades die moeten en kunnen worden ontgrendeld door de bijbehorende katalysatoren. Onder een katalysator verstaan ​​we die actie, die zonder deel te nemen aan het leerproces deze ontgrendelt en/of versnelt. Binnen een grote verscheidenheid aan situaties kunnen deze blokken worden ingedeeld in vier hoofdscenario's, die vergezeld gaan van hun eigen ontgrendelingen.</a:t>
            </a:r>
            <a:endParaRPr lang="en-US" altLang="es-ES" sz="2000" dirty="0"/>
          </a:p>
          <a:p>
            <a:pPr algn="just" eaLnBrk="1" hangingPunct="1">
              <a:lnSpc>
                <a:spcPct val="100000"/>
              </a:lnSpc>
              <a:spcBef>
                <a:spcPct val="20000"/>
              </a:spcBef>
              <a:buFont typeface="Arial" panose="020B0604020202020204" pitchFamily="34" charset="0"/>
              <a:buNone/>
            </a:pPr>
            <a:endParaRPr lang="en-US" altLang="es-ES" sz="3200" dirty="0"/>
          </a:p>
        </p:txBody>
      </p:sp>
      <p:pic>
        <p:nvPicPr>
          <p:cNvPr id="6148" name="Picture 9">
            <a:extLst>
              <a:ext uri="{FF2B5EF4-FFF2-40B4-BE49-F238E27FC236}">
                <a16:creationId xmlns:a16="http://schemas.microsoft.com/office/drawing/2014/main" id="{44514AE5-75FC-4B82-89CB-99D79B464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Imagen 1">
            <a:extLst>
              <a:ext uri="{FF2B5EF4-FFF2-40B4-BE49-F238E27FC236}">
                <a16:creationId xmlns:a16="http://schemas.microsoft.com/office/drawing/2014/main" id="{8C131DBD-8FB3-43E3-9C34-8C6631DE86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1025" y="1516063"/>
            <a:ext cx="29464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CuadroTexto 2">
            <a:extLst>
              <a:ext uri="{FF2B5EF4-FFF2-40B4-BE49-F238E27FC236}">
                <a16:creationId xmlns:a16="http://schemas.microsoft.com/office/drawing/2014/main" id="{950C3B3C-D3D4-4D0E-8E98-8A62A90C5B9E}"/>
              </a:ext>
            </a:extLst>
          </p:cNvPr>
          <p:cNvSpPr txBox="1">
            <a:spLocks noChangeArrowheads="1"/>
          </p:cNvSpPr>
          <p:nvPr/>
        </p:nvSpPr>
        <p:spPr bwMode="auto">
          <a:xfrm rot="5400000">
            <a:off x="9044781" y="3682207"/>
            <a:ext cx="4700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1800"/>
              <a:t>Photo by Oumaima Ben Chebdit on Unsplash </a:t>
            </a:r>
          </a:p>
        </p:txBody>
      </p:sp>
      <p:sp>
        <p:nvSpPr>
          <p:cNvPr id="8" name="Title 1">
            <a:extLst>
              <a:ext uri="{FF2B5EF4-FFF2-40B4-BE49-F238E27FC236}">
                <a16:creationId xmlns:a16="http://schemas.microsoft.com/office/drawing/2014/main" id="{707CA6C2-6E8A-4452-A9C6-560A69FB2C87}"/>
              </a:ext>
            </a:extLst>
          </p:cNvPr>
          <p:cNvSpPr txBox="1">
            <a:spLocks/>
          </p:cNvSpPr>
          <p:nvPr/>
        </p:nvSpPr>
        <p:spPr>
          <a:xfrm>
            <a:off x="5695950" y="-14288"/>
            <a:ext cx="6496050" cy="1406526"/>
          </a:xfrm>
          <a:prstGeom prst="rect">
            <a:avLst/>
          </a:prstGeom>
          <a:solidFill>
            <a:srgbClr val="99B7FF"/>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Bevoegdheid</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mn-lt"/>
                <a:ea typeface="+mn-ea"/>
                <a:cs typeface="+mn-cs"/>
              </a:rPr>
              <a:t>De </a:t>
            </a:r>
            <a:r>
              <a:rPr lang="es-ES" sz="2200" b="1" dirty="0" err="1">
                <a:latin typeface="+mn-lt"/>
                <a:ea typeface="+mn-ea"/>
                <a:cs typeface="+mn-cs"/>
              </a:rPr>
              <a:t>vier</a:t>
            </a:r>
            <a:r>
              <a:rPr lang="es-ES" sz="2200" b="1" dirty="0">
                <a:latin typeface="+mn-lt"/>
                <a:ea typeface="+mn-ea"/>
                <a:cs typeface="+mn-cs"/>
              </a:rPr>
              <a:t> </a:t>
            </a:r>
            <a:r>
              <a:rPr lang="es-ES" sz="2200" b="1" dirty="0" err="1">
                <a:latin typeface="+mn-lt"/>
                <a:ea typeface="+mn-ea"/>
                <a:cs typeface="+mn-cs"/>
              </a:rPr>
              <a:t>scenario’s</a:t>
            </a:r>
            <a:endParaRPr lang="es-ES" sz="2200" b="1" dirty="0">
              <a:latin typeface="+mn-lt"/>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10700DB9-B76B-4989-8BB4-B93F92AD90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Content Placeholder 2">
            <a:extLst>
              <a:ext uri="{FF2B5EF4-FFF2-40B4-BE49-F238E27FC236}">
                <a16:creationId xmlns:a16="http://schemas.microsoft.com/office/drawing/2014/main" id="{FC5BEBA1-23F1-4638-8717-9C187D34F391}"/>
              </a:ext>
            </a:extLst>
          </p:cNvPr>
          <p:cNvSpPr txBox="1">
            <a:spLocks noChangeArrowheads="1"/>
          </p:cNvSpPr>
          <p:nvPr/>
        </p:nvSpPr>
        <p:spPr bwMode="auto">
          <a:xfrm>
            <a:off x="925513" y="2266950"/>
            <a:ext cx="7716837" cy="3703638"/>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20000"/>
              </a:spcBef>
              <a:buFont typeface="Arial" panose="020B0604020202020204" pitchFamily="34" charset="0"/>
              <a:buNone/>
              <a:defRPr/>
            </a:pPr>
            <a:r>
              <a:rPr lang="en-US" altLang="es-ES" sz="2000" b="1" dirty="0" err="1">
                <a:ea typeface="Adobe Ming Std L" pitchFamily="18" charset="-128"/>
              </a:rPr>
              <a:t>Invoering</a:t>
            </a:r>
            <a:endParaRPr lang="en-US" altLang="es-ES" sz="2000" b="1" dirty="0">
              <a:ea typeface="Adobe Ming Std L" pitchFamily="18" charset="-128"/>
            </a:endParaRPr>
          </a:p>
          <a:p>
            <a:pPr algn="just" eaLnBrk="1" hangingPunct="1">
              <a:lnSpc>
                <a:spcPct val="100000"/>
              </a:lnSpc>
              <a:spcBef>
                <a:spcPct val="20000"/>
              </a:spcBef>
              <a:buFont typeface="Arial" panose="020B0604020202020204" pitchFamily="34" charset="0"/>
              <a:buNone/>
              <a:defRPr/>
            </a:pPr>
            <a:endParaRPr lang="en-US" altLang="es-ES" sz="2000" b="1" dirty="0">
              <a:ea typeface="Adobe Ming Std L" pitchFamily="18" charset="-128"/>
            </a:endParaRPr>
          </a:p>
          <a:p>
            <a:pPr algn="just" eaLnBrk="1" hangingPunct="1">
              <a:lnSpc>
                <a:spcPct val="100000"/>
              </a:lnSpc>
              <a:spcBef>
                <a:spcPct val="20000"/>
              </a:spcBef>
              <a:buFont typeface="Arial" panose="020B0604020202020204" pitchFamily="34" charset="0"/>
              <a:buNone/>
              <a:defRPr/>
            </a:pPr>
            <a:r>
              <a:rPr lang="nl-NL" altLang="es-ES" sz="2000" dirty="0">
                <a:ea typeface="Adobe Ming Std L" pitchFamily="18" charset="-128"/>
              </a:rPr>
              <a:t>Deze pil pretendeert een open deur te zijn om antwoorden te vinden op vragen als:</a:t>
            </a:r>
          </a:p>
          <a:p>
            <a:pPr marL="342900" indent="-342900" algn="just" eaLnBrk="1" hangingPunct="1">
              <a:lnSpc>
                <a:spcPct val="100000"/>
              </a:lnSpc>
              <a:spcBef>
                <a:spcPct val="20000"/>
              </a:spcBef>
              <a:defRPr/>
            </a:pPr>
            <a:r>
              <a:rPr lang="nl-NL" altLang="es-ES" sz="2000" dirty="0">
                <a:ea typeface="Adobe Ming Std L" pitchFamily="18" charset="-128"/>
              </a:rPr>
              <a:t>Ben je als docent wel eens geblokkeerd in een leerproces?</a:t>
            </a:r>
          </a:p>
          <a:p>
            <a:pPr marL="342900" indent="-342900" algn="just" eaLnBrk="1" hangingPunct="1">
              <a:lnSpc>
                <a:spcPct val="100000"/>
              </a:lnSpc>
              <a:spcBef>
                <a:spcPct val="20000"/>
              </a:spcBef>
              <a:defRPr/>
            </a:pPr>
            <a:r>
              <a:rPr lang="nl-NL" altLang="es-ES" sz="2000" dirty="0">
                <a:ea typeface="Adobe Ming Std L" pitchFamily="18" charset="-128"/>
              </a:rPr>
              <a:t>Hoe voelde je je daarbij?</a:t>
            </a:r>
          </a:p>
          <a:p>
            <a:pPr marL="342900" indent="-342900" algn="just" eaLnBrk="1" hangingPunct="1">
              <a:lnSpc>
                <a:spcPct val="100000"/>
              </a:lnSpc>
              <a:spcBef>
                <a:spcPct val="20000"/>
              </a:spcBef>
              <a:defRPr/>
            </a:pPr>
            <a:r>
              <a:rPr lang="nl-NL" altLang="es-ES" sz="2000" dirty="0">
                <a:ea typeface="Adobe Ming Std L" pitchFamily="18" charset="-128"/>
              </a:rPr>
              <a:t>Wat heb je gedaan om deze blokkade op te lossen?</a:t>
            </a:r>
          </a:p>
          <a:p>
            <a:pPr marL="342900" indent="-342900" algn="just" eaLnBrk="1" hangingPunct="1">
              <a:lnSpc>
                <a:spcPct val="100000"/>
              </a:lnSpc>
              <a:spcBef>
                <a:spcPct val="20000"/>
              </a:spcBef>
              <a:defRPr/>
            </a:pPr>
            <a:r>
              <a:rPr lang="nl-NL" altLang="es-ES" sz="2000" dirty="0">
                <a:ea typeface="Adobe Ming Std L" pitchFamily="18" charset="-128"/>
              </a:rPr>
              <a:t>Herhaald dit soort blokkades in de leerprocessen?</a:t>
            </a:r>
          </a:p>
          <a:p>
            <a:pPr marL="342900" indent="-342900" algn="just" eaLnBrk="1" hangingPunct="1">
              <a:lnSpc>
                <a:spcPct val="100000"/>
              </a:lnSpc>
              <a:spcBef>
                <a:spcPct val="20000"/>
              </a:spcBef>
              <a:defRPr/>
            </a:pPr>
            <a:r>
              <a:rPr lang="nl-NL" altLang="es-ES" sz="2000" dirty="0">
                <a:ea typeface="Adobe Ming Std L" pitchFamily="18" charset="-128"/>
              </a:rPr>
              <a:t>Waarom?</a:t>
            </a:r>
          </a:p>
          <a:p>
            <a:pPr marL="342900" indent="-342900" algn="just" eaLnBrk="1" hangingPunct="1">
              <a:lnSpc>
                <a:spcPct val="100000"/>
              </a:lnSpc>
              <a:spcBef>
                <a:spcPct val="20000"/>
              </a:spcBef>
              <a:defRPr/>
            </a:pPr>
            <a:r>
              <a:rPr lang="nl-NL" altLang="es-ES" sz="2000" dirty="0">
                <a:ea typeface="Adobe Ming Std L" pitchFamily="18" charset="-128"/>
              </a:rPr>
              <a:t>Denk je dat het belangrijk is om deze te begrijpen? Waarom?</a:t>
            </a:r>
            <a:endParaRPr lang="en-US" altLang="es-ES" sz="2000" dirty="0"/>
          </a:p>
          <a:p>
            <a:pPr algn="just" eaLnBrk="1" hangingPunct="1">
              <a:lnSpc>
                <a:spcPct val="100000"/>
              </a:lnSpc>
              <a:spcBef>
                <a:spcPct val="20000"/>
              </a:spcBef>
              <a:buFont typeface="Arial" panose="020B0604020202020204" pitchFamily="34" charset="0"/>
              <a:buNone/>
              <a:defRPr/>
            </a:pPr>
            <a:endParaRPr lang="en-US" altLang="es-ES" sz="3200" dirty="0"/>
          </a:p>
        </p:txBody>
      </p:sp>
      <p:pic>
        <p:nvPicPr>
          <p:cNvPr id="7172" name="Picture 9">
            <a:extLst>
              <a:ext uri="{FF2B5EF4-FFF2-40B4-BE49-F238E27FC236}">
                <a16:creationId xmlns:a16="http://schemas.microsoft.com/office/drawing/2014/main" id="{75A5AF98-955F-478A-8505-958901F9F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Imagen 6">
            <a:extLst>
              <a:ext uri="{FF2B5EF4-FFF2-40B4-BE49-F238E27FC236}">
                <a16:creationId xmlns:a16="http://schemas.microsoft.com/office/drawing/2014/main" id="{656C9E2F-18DF-445F-9283-06693DDB01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2350" y="1624013"/>
            <a:ext cx="29464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CuadroTexto 8">
            <a:extLst>
              <a:ext uri="{FF2B5EF4-FFF2-40B4-BE49-F238E27FC236}">
                <a16:creationId xmlns:a16="http://schemas.microsoft.com/office/drawing/2014/main" id="{19D288C9-C733-4BD8-85B8-99C5057C6307}"/>
              </a:ext>
            </a:extLst>
          </p:cNvPr>
          <p:cNvSpPr txBox="1">
            <a:spLocks noChangeArrowheads="1"/>
          </p:cNvSpPr>
          <p:nvPr/>
        </p:nvSpPr>
        <p:spPr bwMode="auto">
          <a:xfrm rot="5400000">
            <a:off x="9428956" y="3696494"/>
            <a:ext cx="4700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1800"/>
              <a:t>Photo by Oumaima Ben Chebdit on Unsplash </a:t>
            </a:r>
          </a:p>
        </p:txBody>
      </p:sp>
      <p:sp>
        <p:nvSpPr>
          <p:cNvPr id="8" name="Title 1">
            <a:extLst>
              <a:ext uri="{FF2B5EF4-FFF2-40B4-BE49-F238E27FC236}">
                <a16:creationId xmlns:a16="http://schemas.microsoft.com/office/drawing/2014/main" id="{F3746166-C916-457F-8FB6-CE66369D3763}"/>
              </a:ext>
            </a:extLst>
          </p:cNvPr>
          <p:cNvSpPr txBox="1">
            <a:spLocks/>
          </p:cNvSpPr>
          <p:nvPr/>
        </p:nvSpPr>
        <p:spPr>
          <a:xfrm>
            <a:off x="5695950" y="-14288"/>
            <a:ext cx="6496050" cy="1406526"/>
          </a:xfrm>
          <a:prstGeom prst="rect">
            <a:avLst/>
          </a:prstGeom>
          <a:solidFill>
            <a:srgbClr val="99B7FF"/>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Bevoegdheid</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mn-lt"/>
                <a:ea typeface="+mn-ea"/>
                <a:cs typeface="+mn-cs"/>
              </a:rPr>
              <a:t>De </a:t>
            </a:r>
            <a:r>
              <a:rPr lang="es-ES" sz="2200" b="1" dirty="0" err="1">
                <a:latin typeface="+mn-lt"/>
                <a:ea typeface="+mn-ea"/>
                <a:cs typeface="+mn-cs"/>
              </a:rPr>
              <a:t>vier</a:t>
            </a:r>
            <a:r>
              <a:rPr lang="es-ES" sz="2200" b="1" dirty="0">
                <a:latin typeface="+mn-lt"/>
                <a:ea typeface="+mn-ea"/>
                <a:cs typeface="+mn-cs"/>
              </a:rPr>
              <a:t> </a:t>
            </a:r>
            <a:r>
              <a:rPr lang="es-ES" sz="2200" b="1" dirty="0" err="1">
                <a:latin typeface="+mn-lt"/>
                <a:ea typeface="+mn-ea"/>
                <a:cs typeface="+mn-cs"/>
              </a:rPr>
              <a:t>scenario’s</a:t>
            </a:r>
            <a:endParaRPr lang="es-ES" sz="2200" b="1" dirty="0">
              <a:latin typeface="+mn-lt"/>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a:extLst>
              <a:ext uri="{FF2B5EF4-FFF2-40B4-BE49-F238E27FC236}">
                <a16:creationId xmlns:a16="http://schemas.microsoft.com/office/drawing/2014/main" id="{3D5A9DD3-EF73-4738-A410-4E3C0EB936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Content Placeholder 2">
            <a:extLst>
              <a:ext uri="{FF2B5EF4-FFF2-40B4-BE49-F238E27FC236}">
                <a16:creationId xmlns:a16="http://schemas.microsoft.com/office/drawing/2014/main" id="{5D5585FE-FA27-4EC1-B3D3-4174BC9EDB00}"/>
              </a:ext>
            </a:extLst>
          </p:cNvPr>
          <p:cNvSpPr txBox="1">
            <a:spLocks noChangeArrowheads="1"/>
          </p:cNvSpPr>
          <p:nvPr/>
        </p:nvSpPr>
        <p:spPr bwMode="auto">
          <a:xfrm>
            <a:off x="469900" y="2327275"/>
            <a:ext cx="68453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20000"/>
              </a:spcBef>
              <a:buFont typeface="Arial" panose="020B0604020202020204" pitchFamily="34" charset="0"/>
              <a:buNone/>
            </a:pPr>
            <a:r>
              <a:rPr lang="en-US" altLang="es-ES" sz="2000" dirty="0">
                <a:ea typeface="Adobe Ming Std L" pitchFamily="18" charset="-128"/>
              </a:rPr>
              <a:t> </a:t>
            </a:r>
          </a:p>
          <a:p>
            <a:pPr algn="just" eaLnBrk="1" hangingPunct="1">
              <a:lnSpc>
                <a:spcPct val="100000"/>
              </a:lnSpc>
              <a:spcBef>
                <a:spcPct val="20000"/>
              </a:spcBef>
              <a:buFont typeface="Arial" panose="020B0604020202020204" pitchFamily="34" charset="0"/>
              <a:buNone/>
            </a:pPr>
            <a:endParaRPr lang="en-US" altLang="es-ES" sz="2000" dirty="0">
              <a:ea typeface="Adobe Ming Std L" pitchFamily="18" charset="-128"/>
            </a:endParaRPr>
          </a:p>
          <a:p>
            <a:pPr algn="just" eaLnBrk="1" hangingPunct="1">
              <a:lnSpc>
                <a:spcPct val="100000"/>
              </a:lnSpc>
              <a:spcBef>
                <a:spcPct val="20000"/>
              </a:spcBef>
              <a:buFont typeface="Arial" panose="020B0604020202020204" pitchFamily="34" charset="0"/>
              <a:buNone/>
            </a:pPr>
            <a:r>
              <a:rPr lang="nl-NL" altLang="es-ES" sz="2000" dirty="0">
                <a:ea typeface="Adobe Ming Std L" pitchFamily="18" charset="-128"/>
              </a:rPr>
              <a:t>Vervolgens zullen we elk van deze scenario's definiëren en begrijpen. Rekening houdend met de voorgaande vragen, waarom denk je dat het belangrijk is om ze te begrijpen en te kennen? Denkt u dat, zonder het blokkeringsscenario te identificeren, de juiste actie kan worden ondernomen om het leerproces van de leerling of uw eigen blokkade te ontgrendelen?</a:t>
            </a:r>
            <a:endParaRPr lang="en-US" altLang="es-ES" sz="3200" dirty="0"/>
          </a:p>
        </p:txBody>
      </p:sp>
      <p:pic>
        <p:nvPicPr>
          <p:cNvPr id="8196" name="Picture 9">
            <a:extLst>
              <a:ext uri="{FF2B5EF4-FFF2-40B4-BE49-F238E27FC236}">
                <a16:creationId xmlns:a16="http://schemas.microsoft.com/office/drawing/2014/main" id="{14122375-BB96-4E40-BA0D-9BE29AC11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agen 1">
            <a:extLst>
              <a:ext uri="{FF2B5EF4-FFF2-40B4-BE49-F238E27FC236}">
                <a16:creationId xmlns:a16="http://schemas.microsoft.com/office/drawing/2014/main" id="{6FC311DC-586E-4A5E-877A-1693EDC8AE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900" y="1392238"/>
            <a:ext cx="3224213"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CuadroTexto 2">
            <a:extLst>
              <a:ext uri="{FF2B5EF4-FFF2-40B4-BE49-F238E27FC236}">
                <a16:creationId xmlns:a16="http://schemas.microsoft.com/office/drawing/2014/main" id="{227ABA5D-41BB-427F-BDFB-42AC28D7C541}"/>
              </a:ext>
            </a:extLst>
          </p:cNvPr>
          <p:cNvSpPr txBox="1">
            <a:spLocks noChangeArrowheads="1"/>
          </p:cNvSpPr>
          <p:nvPr/>
        </p:nvSpPr>
        <p:spPr bwMode="auto">
          <a:xfrm rot="5400000">
            <a:off x="9628981" y="3707607"/>
            <a:ext cx="3128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1800"/>
              <a:t>Photo by Tyler Nix on Unsplash</a:t>
            </a:r>
          </a:p>
        </p:txBody>
      </p:sp>
      <p:sp>
        <p:nvSpPr>
          <p:cNvPr id="8" name="Title 1">
            <a:extLst>
              <a:ext uri="{FF2B5EF4-FFF2-40B4-BE49-F238E27FC236}">
                <a16:creationId xmlns:a16="http://schemas.microsoft.com/office/drawing/2014/main" id="{27F75DAD-FA66-4776-AEFC-96EDBB2FD8F9}"/>
              </a:ext>
            </a:extLst>
          </p:cNvPr>
          <p:cNvSpPr txBox="1">
            <a:spLocks/>
          </p:cNvSpPr>
          <p:nvPr/>
        </p:nvSpPr>
        <p:spPr>
          <a:xfrm>
            <a:off x="5695950" y="-14288"/>
            <a:ext cx="6496050" cy="1406526"/>
          </a:xfrm>
          <a:prstGeom prst="rect">
            <a:avLst/>
          </a:prstGeom>
          <a:solidFill>
            <a:srgbClr val="99B7FF"/>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Bevoegdheid</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mn-lt"/>
                <a:ea typeface="+mn-ea"/>
                <a:cs typeface="+mn-cs"/>
              </a:rPr>
              <a:t>De </a:t>
            </a:r>
            <a:r>
              <a:rPr lang="es-ES" sz="2200" b="1" dirty="0" err="1">
                <a:latin typeface="+mn-lt"/>
                <a:ea typeface="+mn-ea"/>
                <a:cs typeface="+mn-cs"/>
              </a:rPr>
              <a:t>vier</a:t>
            </a:r>
            <a:r>
              <a:rPr lang="es-ES" sz="2200" b="1" dirty="0">
                <a:latin typeface="+mn-lt"/>
                <a:ea typeface="+mn-ea"/>
                <a:cs typeface="+mn-cs"/>
              </a:rPr>
              <a:t> </a:t>
            </a:r>
            <a:r>
              <a:rPr lang="es-ES" sz="2200" b="1" dirty="0" err="1">
                <a:latin typeface="+mn-lt"/>
                <a:ea typeface="+mn-ea"/>
                <a:cs typeface="+mn-cs"/>
              </a:rPr>
              <a:t>scenario’s</a:t>
            </a:r>
            <a:endParaRPr lang="es-ES" sz="2200" b="1" dirty="0">
              <a:latin typeface="+mn-lt"/>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id="{52974F31-A88F-41C7-96FB-F58397C112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Content Placeholder 2">
            <a:extLst>
              <a:ext uri="{FF2B5EF4-FFF2-40B4-BE49-F238E27FC236}">
                <a16:creationId xmlns:a16="http://schemas.microsoft.com/office/drawing/2014/main" id="{B2658461-2939-4547-A40C-D5C5496F0D71}"/>
              </a:ext>
            </a:extLst>
          </p:cNvPr>
          <p:cNvSpPr txBox="1">
            <a:spLocks noChangeArrowheads="1"/>
          </p:cNvSpPr>
          <p:nvPr/>
        </p:nvSpPr>
        <p:spPr bwMode="auto">
          <a:xfrm>
            <a:off x="1427163" y="1862138"/>
            <a:ext cx="8247062"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 typeface="Arial" panose="020B0604020202020204" pitchFamily="34" charset="0"/>
              <a:buNone/>
            </a:pPr>
            <a:r>
              <a:rPr lang="en-US" altLang="es-ES" sz="2000" b="1" dirty="0">
                <a:ea typeface="Adobe Ming Std L" pitchFamily="18" charset="-128"/>
              </a:rPr>
              <a:t>De 4 scenario's:</a:t>
            </a:r>
          </a:p>
          <a:p>
            <a:pPr eaLnBrk="1" hangingPunct="1">
              <a:lnSpc>
                <a:spcPct val="100000"/>
              </a:lnSpc>
              <a:spcBef>
                <a:spcPct val="20000"/>
              </a:spcBef>
              <a:buFont typeface="Arial" panose="020B0604020202020204" pitchFamily="34" charset="0"/>
              <a:buNone/>
            </a:pPr>
            <a:endParaRPr lang="en-US" altLang="es-ES" sz="2000" b="1" dirty="0">
              <a:ea typeface="Adobe Ming Std L" pitchFamily="18" charset="-128"/>
            </a:endParaRPr>
          </a:p>
          <a:p>
            <a:pPr eaLnBrk="1" hangingPunct="1">
              <a:lnSpc>
                <a:spcPct val="100000"/>
              </a:lnSpc>
              <a:spcBef>
                <a:spcPct val="20000"/>
              </a:spcBef>
              <a:buFont typeface="Arial" panose="020B0604020202020204" pitchFamily="34" charset="0"/>
              <a:buNone/>
            </a:pPr>
            <a:endParaRPr lang="en-US" altLang="es-ES" sz="2000" b="1" dirty="0">
              <a:ea typeface="Adobe Ming Std L" pitchFamily="18" charset="-128"/>
            </a:endParaRPr>
          </a:p>
          <a:p>
            <a:pPr eaLnBrk="1" hangingPunct="1">
              <a:lnSpc>
                <a:spcPct val="100000"/>
              </a:lnSpc>
              <a:spcBef>
                <a:spcPct val="20000"/>
              </a:spcBef>
              <a:buFont typeface="Arial" panose="020B0604020202020204" pitchFamily="34" charset="0"/>
              <a:buNone/>
            </a:pPr>
            <a:r>
              <a:rPr lang="en-US" altLang="es-ES" sz="2000" dirty="0">
                <a:ea typeface="Adobe Ming Std L" pitchFamily="18" charset="-128"/>
              </a:rPr>
              <a:t>	</a:t>
            </a:r>
            <a:endParaRPr lang="en-US" altLang="es-ES" sz="2000" dirty="0"/>
          </a:p>
          <a:p>
            <a:pPr eaLnBrk="1" hangingPunct="1">
              <a:lnSpc>
                <a:spcPct val="100000"/>
              </a:lnSpc>
              <a:spcBef>
                <a:spcPct val="20000"/>
              </a:spcBef>
              <a:buFont typeface="Arial" panose="020B0604020202020204" pitchFamily="34" charset="0"/>
              <a:buNone/>
            </a:pPr>
            <a:endParaRPr lang="en-US" altLang="es-ES" sz="3200" dirty="0"/>
          </a:p>
        </p:txBody>
      </p:sp>
      <p:pic>
        <p:nvPicPr>
          <p:cNvPr id="9220" name="Picture 9">
            <a:extLst>
              <a:ext uri="{FF2B5EF4-FFF2-40B4-BE49-F238E27FC236}">
                <a16:creationId xmlns:a16="http://schemas.microsoft.com/office/drawing/2014/main" id="{65666278-DD15-4ED6-B1E8-86DCE0FA4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redondeado 1">
            <a:extLst>
              <a:ext uri="{FF2B5EF4-FFF2-40B4-BE49-F238E27FC236}">
                <a16:creationId xmlns:a16="http://schemas.microsoft.com/office/drawing/2014/main" id="{E3D6D9E7-E8A9-4F07-B712-66CAF3A97682}"/>
              </a:ext>
            </a:extLst>
          </p:cNvPr>
          <p:cNvSpPr/>
          <p:nvPr/>
        </p:nvSpPr>
        <p:spPr>
          <a:xfrm>
            <a:off x="2443163" y="2399506"/>
            <a:ext cx="7231062" cy="374491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I DONT</a:t>
            </a:r>
          </a:p>
        </p:txBody>
      </p:sp>
      <p:cxnSp>
        <p:nvCxnSpPr>
          <p:cNvPr id="4" name="Conector recto 3">
            <a:extLst>
              <a:ext uri="{FF2B5EF4-FFF2-40B4-BE49-F238E27FC236}">
                <a16:creationId xmlns:a16="http://schemas.microsoft.com/office/drawing/2014/main" id="{FBEDE961-7D7C-407E-AA19-2F03F4767E89}"/>
              </a:ext>
            </a:extLst>
          </p:cNvPr>
          <p:cNvCxnSpPr>
            <a:cxnSpLocks/>
            <a:stCxn id="2" idx="0"/>
            <a:endCxn id="2" idx="2"/>
          </p:cNvCxnSpPr>
          <p:nvPr/>
        </p:nvCxnSpPr>
        <p:spPr>
          <a:xfrm>
            <a:off x="6058694" y="2399506"/>
            <a:ext cx="0" cy="3744913"/>
          </a:xfrm>
          <a:prstGeom prst="line">
            <a:avLst/>
          </a:prstGeom>
        </p:spPr>
        <p:style>
          <a:lnRef idx="3">
            <a:schemeClr val="accent3"/>
          </a:lnRef>
          <a:fillRef idx="0">
            <a:schemeClr val="accent3"/>
          </a:fillRef>
          <a:effectRef idx="2">
            <a:schemeClr val="accent3"/>
          </a:effectRef>
          <a:fontRef idx="minor">
            <a:schemeClr val="tx1"/>
          </a:fontRef>
        </p:style>
      </p:cxnSp>
      <p:cxnSp>
        <p:nvCxnSpPr>
          <p:cNvPr id="6" name="Conector recto 5">
            <a:extLst>
              <a:ext uri="{FF2B5EF4-FFF2-40B4-BE49-F238E27FC236}">
                <a16:creationId xmlns:a16="http://schemas.microsoft.com/office/drawing/2014/main" id="{5EE123E9-87EB-4970-8338-FB39A43B821F}"/>
              </a:ext>
            </a:extLst>
          </p:cNvPr>
          <p:cNvCxnSpPr>
            <a:cxnSpLocks/>
            <a:stCxn id="2" idx="1"/>
            <a:endCxn id="2" idx="3"/>
          </p:cNvCxnSpPr>
          <p:nvPr/>
        </p:nvCxnSpPr>
        <p:spPr>
          <a:xfrm>
            <a:off x="2443163" y="4271963"/>
            <a:ext cx="7231062" cy="0"/>
          </a:xfrm>
          <a:prstGeom prst="line">
            <a:avLst/>
          </a:prstGeom>
        </p:spPr>
        <p:style>
          <a:lnRef idx="3">
            <a:schemeClr val="accent3"/>
          </a:lnRef>
          <a:fillRef idx="0">
            <a:schemeClr val="accent3"/>
          </a:fillRef>
          <a:effectRef idx="2">
            <a:schemeClr val="accent3"/>
          </a:effectRef>
          <a:fontRef idx="minor">
            <a:schemeClr val="tx1"/>
          </a:fontRef>
        </p:style>
      </p:cxnSp>
      <p:sp>
        <p:nvSpPr>
          <p:cNvPr id="7" name="Rectángulo redondeado 6">
            <a:extLst>
              <a:ext uri="{FF2B5EF4-FFF2-40B4-BE49-F238E27FC236}">
                <a16:creationId xmlns:a16="http://schemas.microsoft.com/office/drawing/2014/main" id="{635BB291-C042-409C-90A6-C85AA3BA776E}"/>
              </a:ext>
            </a:extLst>
          </p:cNvPr>
          <p:cNvSpPr/>
          <p:nvPr/>
        </p:nvSpPr>
        <p:spPr>
          <a:xfrm>
            <a:off x="4978400" y="3989388"/>
            <a:ext cx="2159000" cy="56515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000" dirty="0">
                <a:ln w="0"/>
                <a:solidFill>
                  <a:schemeClr val="tx1"/>
                </a:solidFill>
                <a:effectLst>
                  <a:outerShdw blurRad="38100" dist="19050" dir="2700000" algn="tl" rotWithShape="0">
                    <a:schemeClr val="dk1">
                      <a:alpha val="40000"/>
                    </a:schemeClr>
                  </a:outerShdw>
                </a:effectLst>
              </a:rPr>
              <a:t>WERKWIJZE</a:t>
            </a:r>
            <a:endParaRPr lang="es-ES" sz="2000" dirty="0">
              <a:solidFill>
                <a:schemeClr val="tx1"/>
              </a:solidFill>
            </a:endParaRPr>
          </a:p>
        </p:txBody>
      </p:sp>
      <p:sp>
        <p:nvSpPr>
          <p:cNvPr id="9226" name="CuadroTexto 8">
            <a:extLst>
              <a:ext uri="{FF2B5EF4-FFF2-40B4-BE49-F238E27FC236}">
                <a16:creationId xmlns:a16="http://schemas.microsoft.com/office/drawing/2014/main" id="{F53F6683-71E5-4F42-873D-F7B310684D8E}"/>
              </a:ext>
            </a:extLst>
          </p:cNvPr>
          <p:cNvSpPr txBox="1">
            <a:spLocks noChangeArrowheads="1"/>
          </p:cNvSpPr>
          <p:nvPr/>
        </p:nvSpPr>
        <p:spPr bwMode="auto">
          <a:xfrm rot="10800000" flipH="1" flipV="1">
            <a:off x="2641600" y="3246438"/>
            <a:ext cx="3054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nl-NL" altLang="es-ES" sz="1800" dirty="0">
                <a:solidFill>
                  <a:schemeClr val="bg1"/>
                </a:solidFill>
              </a:rPr>
              <a:t>IK WEET NIET WAT IK WIL</a:t>
            </a:r>
            <a:endParaRPr lang="es-ES" altLang="es-ES" sz="1800" dirty="0">
              <a:solidFill>
                <a:schemeClr val="bg1"/>
              </a:solidFill>
            </a:endParaRPr>
          </a:p>
        </p:txBody>
      </p:sp>
      <p:sp>
        <p:nvSpPr>
          <p:cNvPr id="9227" name="CuadroTexto 14">
            <a:extLst>
              <a:ext uri="{FF2B5EF4-FFF2-40B4-BE49-F238E27FC236}">
                <a16:creationId xmlns:a16="http://schemas.microsoft.com/office/drawing/2014/main" id="{0A3FC26E-B8EF-4186-86AB-1A8BC81F7CCD}"/>
              </a:ext>
            </a:extLst>
          </p:cNvPr>
          <p:cNvSpPr txBox="1">
            <a:spLocks noChangeArrowheads="1"/>
          </p:cNvSpPr>
          <p:nvPr/>
        </p:nvSpPr>
        <p:spPr bwMode="auto">
          <a:xfrm rot="10800000" flipH="1" flipV="1">
            <a:off x="6164263" y="4784725"/>
            <a:ext cx="3054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nl-NL" altLang="es-ES" sz="1800" dirty="0">
                <a:solidFill>
                  <a:schemeClr val="bg1"/>
                </a:solidFill>
              </a:rPr>
              <a:t>IK DOE HET MAAR IK VERKRIJG GEEN RESULTATEN</a:t>
            </a:r>
            <a:endParaRPr lang="es-ES" altLang="es-ES" sz="1800" dirty="0">
              <a:solidFill>
                <a:schemeClr val="bg1"/>
              </a:solidFill>
            </a:endParaRPr>
          </a:p>
        </p:txBody>
      </p:sp>
      <p:sp>
        <p:nvSpPr>
          <p:cNvPr id="9228" name="CuadroTexto 15">
            <a:extLst>
              <a:ext uri="{FF2B5EF4-FFF2-40B4-BE49-F238E27FC236}">
                <a16:creationId xmlns:a16="http://schemas.microsoft.com/office/drawing/2014/main" id="{1E538EA4-3B7F-468C-BE2F-4468C7754910}"/>
              </a:ext>
            </a:extLst>
          </p:cNvPr>
          <p:cNvSpPr txBox="1">
            <a:spLocks noChangeArrowheads="1"/>
          </p:cNvSpPr>
          <p:nvPr/>
        </p:nvSpPr>
        <p:spPr bwMode="auto">
          <a:xfrm rot="10800000" flipH="1" flipV="1">
            <a:off x="6338888" y="3170238"/>
            <a:ext cx="3054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nl-NL" altLang="es-ES" sz="1800" dirty="0">
                <a:solidFill>
                  <a:schemeClr val="bg1"/>
                </a:solidFill>
              </a:rPr>
              <a:t>IK WEET WAT TE DOEN, MAAR IK WEET NIET HOE</a:t>
            </a:r>
            <a:endParaRPr lang="es-ES" altLang="es-ES" sz="1800" dirty="0">
              <a:solidFill>
                <a:schemeClr val="bg1"/>
              </a:solidFill>
            </a:endParaRPr>
          </a:p>
        </p:txBody>
      </p:sp>
      <p:sp>
        <p:nvSpPr>
          <p:cNvPr id="9229" name="CuadroTexto 16">
            <a:extLst>
              <a:ext uri="{FF2B5EF4-FFF2-40B4-BE49-F238E27FC236}">
                <a16:creationId xmlns:a16="http://schemas.microsoft.com/office/drawing/2014/main" id="{C7C5F8A4-AF18-416E-B3C9-3AEE4ACCEE90}"/>
              </a:ext>
            </a:extLst>
          </p:cNvPr>
          <p:cNvSpPr txBox="1">
            <a:spLocks noChangeArrowheads="1"/>
          </p:cNvSpPr>
          <p:nvPr/>
        </p:nvSpPr>
        <p:spPr bwMode="auto">
          <a:xfrm rot="10800000" flipH="1" flipV="1">
            <a:off x="2619375" y="4704060"/>
            <a:ext cx="3314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nl-NL" altLang="es-ES" sz="1800" dirty="0">
                <a:solidFill>
                  <a:schemeClr val="bg1"/>
                </a:solidFill>
              </a:rPr>
              <a:t>IK WEET WAT TE DOEN EN IK WEET HOE, MAAR IK DOE HET NIET</a:t>
            </a:r>
            <a:endParaRPr lang="es-ES" altLang="es-ES" sz="1800" dirty="0">
              <a:solidFill>
                <a:schemeClr val="bg1"/>
              </a:solidFill>
            </a:endParaRPr>
          </a:p>
        </p:txBody>
      </p:sp>
      <p:sp>
        <p:nvSpPr>
          <p:cNvPr id="16" name="Title 1">
            <a:extLst>
              <a:ext uri="{FF2B5EF4-FFF2-40B4-BE49-F238E27FC236}">
                <a16:creationId xmlns:a16="http://schemas.microsoft.com/office/drawing/2014/main" id="{170C6F01-FC56-45E0-A8D0-ECE4C5FEBF47}"/>
              </a:ext>
            </a:extLst>
          </p:cNvPr>
          <p:cNvSpPr txBox="1">
            <a:spLocks/>
          </p:cNvSpPr>
          <p:nvPr/>
        </p:nvSpPr>
        <p:spPr>
          <a:xfrm>
            <a:off x="5695950" y="-14288"/>
            <a:ext cx="6496050" cy="1406526"/>
          </a:xfrm>
          <a:prstGeom prst="rect">
            <a:avLst/>
          </a:prstGeom>
          <a:solidFill>
            <a:srgbClr val="99B7FF"/>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Bevoegdheid</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mn-lt"/>
                <a:ea typeface="+mn-ea"/>
                <a:cs typeface="+mn-cs"/>
              </a:rPr>
              <a:t>De </a:t>
            </a:r>
            <a:r>
              <a:rPr lang="es-ES" sz="2200" b="1" dirty="0" err="1">
                <a:latin typeface="+mn-lt"/>
                <a:ea typeface="+mn-ea"/>
                <a:cs typeface="+mn-cs"/>
              </a:rPr>
              <a:t>vier</a:t>
            </a:r>
            <a:r>
              <a:rPr lang="es-ES" sz="2200" b="1" dirty="0">
                <a:latin typeface="+mn-lt"/>
                <a:ea typeface="+mn-ea"/>
                <a:cs typeface="+mn-cs"/>
              </a:rPr>
              <a:t> </a:t>
            </a:r>
            <a:r>
              <a:rPr lang="es-ES" sz="2200" b="1" dirty="0" err="1">
                <a:latin typeface="+mn-lt"/>
                <a:ea typeface="+mn-ea"/>
                <a:cs typeface="+mn-cs"/>
              </a:rPr>
              <a:t>scenario’s</a:t>
            </a:r>
            <a:endParaRPr lang="es-ES" sz="2200" b="1" dirty="0">
              <a:latin typeface="+mn-lt"/>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a:extLst>
              <a:ext uri="{FF2B5EF4-FFF2-40B4-BE49-F238E27FC236}">
                <a16:creationId xmlns:a16="http://schemas.microsoft.com/office/drawing/2014/main" id="{AD4D7861-102D-4C39-A305-37D1DB8B2D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Content Placeholder 2">
            <a:extLst>
              <a:ext uri="{FF2B5EF4-FFF2-40B4-BE49-F238E27FC236}">
                <a16:creationId xmlns:a16="http://schemas.microsoft.com/office/drawing/2014/main" id="{8F0AF817-0725-4072-922B-72B41B6D59FA}"/>
              </a:ext>
            </a:extLst>
          </p:cNvPr>
          <p:cNvSpPr txBox="1">
            <a:spLocks noChangeArrowheads="1"/>
          </p:cNvSpPr>
          <p:nvPr/>
        </p:nvSpPr>
        <p:spPr bwMode="auto">
          <a:xfrm>
            <a:off x="1122363" y="1774825"/>
            <a:ext cx="6826250" cy="4168775"/>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eaLnBrk="1" hangingPunct="1">
              <a:lnSpc>
                <a:spcPct val="100000"/>
              </a:lnSpc>
              <a:spcBef>
                <a:spcPct val="20000"/>
              </a:spcBef>
              <a:buFont typeface="Arial" panose="020B0604020202020204" pitchFamily="34" charset="0"/>
              <a:buAutoNum type="arabicParenR"/>
              <a:defRPr/>
            </a:pPr>
            <a:endParaRPr lang="es-ES" sz="2000" dirty="0"/>
          </a:p>
          <a:p>
            <a:pPr marL="457200" indent="-457200" eaLnBrk="1" hangingPunct="1">
              <a:lnSpc>
                <a:spcPct val="100000"/>
              </a:lnSpc>
              <a:spcBef>
                <a:spcPct val="20000"/>
              </a:spcBef>
              <a:buFont typeface="Arial" panose="020B0604020202020204" pitchFamily="34" charset="0"/>
              <a:buAutoNum type="arabicParenR"/>
              <a:defRPr/>
            </a:pPr>
            <a:endParaRPr lang="es-ES" sz="2000" dirty="0"/>
          </a:p>
          <a:p>
            <a:pPr marL="457200" indent="-457200" algn="just" eaLnBrk="1" hangingPunct="1">
              <a:lnSpc>
                <a:spcPct val="100000"/>
              </a:lnSpc>
              <a:spcBef>
                <a:spcPct val="20000"/>
              </a:spcBef>
              <a:buFont typeface="Arial" panose="020B0604020202020204" pitchFamily="34" charset="0"/>
              <a:buAutoNum type="arabicParenR"/>
              <a:defRPr/>
            </a:pPr>
            <a:r>
              <a:rPr lang="nl-NL" sz="2000" b="1" dirty="0"/>
              <a:t>IK WEET NIET WAT IK WIL. </a:t>
            </a:r>
            <a:r>
              <a:rPr lang="nl-NL" sz="2000" dirty="0"/>
              <a:t>Het is een veel voorkomend scenario waarin de student verdwaald is, zonder doelstellingen, zonder kracht of motivatie om stappen te zetten in de richting van de zogezegd aangekondigde verandering. Het is een van de belangrijkste obstakels, aangezien het zonder doel (punt van bestemming van het leerproces) erg ingewikkeld zal zijn om de actie uit te voeren, en in ieder geval een niet-geconcretiseerde actie, omdat deze niet gericht is op een specifieke prestatie .</a:t>
            </a:r>
            <a:endParaRPr lang="en-US" altLang="es-ES" sz="2000" dirty="0">
              <a:ea typeface="Adobe Ming Std L" panose="02020300000000000000" pitchFamily="18" charset="-128"/>
            </a:endParaRPr>
          </a:p>
          <a:p>
            <a:pPr eaLnBrk="1" hangingPunct="1">
              <a:lnSpc>
                <a:spcPct val="100000"/>
              </a:lnSpc>
              <a:spcBef>
                <a:spcPct val="20000"/>
              </a:spcBef>
              <a:buFont typeface="Arial" panose="020B0604020202020204" pitchFamily="34" charset="0"/>
              <a:buNone/>
              <a:defRPr/>
            </a:pPr>
            <a:r>
              <a:rPr lang="en-US" altLang="es-ES" sz="2000" dirty="0">
                <a:ea typeface="Adobe Ming Std L" panose="02020300000000000000" pitchFamily="18" charset="-128"/>
              </a:rPr>
              <a:t>	</a:t>
            </a:r>
            <a:endParaRPr lang="en-US" altLang="es-ES" sz="2000" dirty="0"/>
          </a:p>
          <a:p>
            <a:pPr eaLnBrk="1" hangingPunct="1">
              <a:lnSpc>
                <a:spcPct val="100000"/>
              </a:lnSpc>
              <a:spcBef>
                <a:spcPct val="20000"/>
              </a:spcBef>
              <a:buFont typeface="Arial" panose="020B0604020202020204" pitchFamily="34" charset="0"/>
              <a:buNone/>
              <a:defRPr/>
            </a:pPr>
            <a:endParaRPr lang="en-US" altLang="es-ES" sz="3200" dirty="0"/>
          </a:p>
        </p:txBody>
      </p:sp>
      <p:pic>
        <p:nvPicPr>
          <p:cNvPr id="10244" name="Picture 9">
            <a:extLst>
              <a:ext uri="{FF2B5EF4-FFF2-40B4-BE49-F238E27FC236}">
                <a16:creationId xmlns:a16="http://schemas.microsoft.com/office/drawing/2014/main" id="{D99F61B4-D02F-4552-B26F-4496DE7B72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575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Imagen 2">
            <a:extLst>
              <a:ext uri="{FF2B5EF4-FFF2-40B4-BE49-F238E27FC236}">
                <a16:creationId xmlns:a16="http://schemas.microsoft.com/office/drawing/2014/main" id="{D4FAC477-DFC8-473E-9FE6-1C423EAB08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2300" y="2165350"/>
            <a:ext cx="38290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CuadroTexto 1">
            <a:extLst>
              <a:ext uri="{FF2B5EF4-FFF2-40B4-BE49-F238E27FC236}">
                <a16:creationId xmlns:a16="http://schemas.microsoft.com/office/drawing/2014/main" id="{E391A121-6249-48E0-97CF-934B0248F94F}"/>
              </a:ext>
            </a:extLst>
          </p:cNvPr>
          <p:cNvSpPr txBox="1">
            <a:spLocks noChangeArrowheads="1"/>
          </p:cNvSpPr>
          <p:nvPr/>
        </p:nvSpPr>
        <p:spPr bwMode="auto">
          <a:xfrm>
            <a:off x="8375650" y="5365750"/>
            <a:ext cx="3562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1800"/>
              <a:t>Photo by Aron Visuals on Unsplash</a:t>
            </a:r>
          </a:p>
        </p:txBody>
      </p:sp>
      <p:sp>
        <p:nvSpPr>
          <p:cNvPr id="8" name="Title 1">
            <a:extLst>
              <a:ext uri="{FF2B5EF4-FFF2-40B4-BE49-F238E27FC236}">
                <a16:creationId xmlns:a16="http://schemas.microsoft.com/office/drawing/2014/main" id="{E096574E-70CD-4191-A3AE-0834357F4D69}"/>
              </a:ext>
            </a:extLst>
          </p:cNvPr>
          <p:cNvSpPr txBox="1">
            <a:spLocks/>
          </p:cNvSpPr>
          <p:nvPr/>
        </p:nvSpPr>
        <p:spPr>
          <a:xfrm>
            <a:off x="5695950" y="-14288"/>
            <a:ext cx="6496050" cy="1406526"/>
          </a:xfrm>
          <a:prstGeom prst="rect">
            <a:avLst/>
          </a:prstGeom>
          <a:solidFill>
            <a:srgbClr val="99B7FF"/>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Bevoegdheid</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mn-lt"/>
                <a:ea typeface="+mn-ea"/>
                <a:cs typeface="+mn-cs"/>
              </a:rPr>
              <a:t>De </a:t>
            </a:r>
            <a:r>
              <a:rPr lang="es-ES" sz="2200" b="1" dirty="0" err="1">
                <a:latin typeface="+mn-lt"/>
                <a:ea typeface="+mn-ea"/>
                <a:cs typeface="+mn-cs"/>
              </a:rPr>
              <a:t>vier</a:t>
            </a:r>
            <a:r>
              <a:rPr lang="es-ES" sz="2200" b="1" dirty="0">
                <a:latin typeface="+mn-lt"/>
                <a:ea typeface="+mn-ea"/>
                <a:cs typeface="+mn-cs"/>
              </a:rPr>
              <a:t> </a:t>
            </a:r>
            <a:r>
              <a:rPr lang="es-ES" sz="2200" b="1" dirty="0" err="1">
                <a:latin typeface="+mn-lt"/>
                <a:ea typeface="+mn-ea"/>
                <a:cs typeface="+mn-cs"/>
              </a:rPr>
              <a:t>scenario’s</a:t>
            </a:r>
            <a:endParaRPr lang="es-ES" sz="2200" b="1" dirty="0">
              <a:latin typeface="+mn-lt"/>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2121</Words>
  <Application>Microsoft Office PowerPoint</Application>
  <PresentationFormat>Widescreen</PresentationFormat>
  <Paragraphs>210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Arial</vt:lpstr>
      <vt:lpstr>Calibri Light</vt:lpstr>
      <vt:lpstr>Adobe Ming Std 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 and F</dc:creator>
  <cp:lastModifiedBy> </cp:lastModifiedBy>
  <cp:revision>79</cp:revision>
  <dcterms:created xsi:type="dcterms:W3CDTF">2019-01-24T13:31:01Z</dcterms:created>
  <dcterms:modified xsi:type="dcterms:W3CDTF">2021-07-11T12:07:27Z</dcterms:modified>
</cp:coreProperties>
</file>