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78" r:id="rId4"/>
    <p:sldId id="279" r:id="rId5"/>
    <p:sldId id="264" r:id="rId6"/>
    <p:sldId id="271" r:id="rId7"/>
    <p:sldId id="261" r:id="rId8"/>
    <p:sldId id="262" r:id="rId9"/>
    <p:sldId id="263" r:id="rId10"/>
    <p:sldId id="266" r:id="rId11"/>
    <p:sldId id="269" r:id="rId12"/>
    <p:sldId id="276" r:id="rId13"/>
    <p:sldId id="267" r:id="rId14"/>
    <p:sldId id="265" r:id="rId15"/>
    <p:sldId id="275" r:id="rId16"/>
    <p:sldId id="277" r:id="rId17"/>
    <p:sldId id="272" r:id="rId18"/>
    <p:sldId id="259" r:id="rId19"/>
    <p:sldId id="281" r:id="rId20"/>
    <p:sldId id="260" r:id="rId2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5" autoAdjust="0"/>
    <p:restoredTop sz="89004" autoAdjust="0"/>
  </p:normalViewPr>
  <p:slideViewPr>
    <p:cSldViewPr snapToGrid="0">
      <p:cViewPr varScale="1">
        <p:scale>
          <a:sx n="65" d="100"/>
          <a:sy n="65" d="100"/>
        </p:scale>
        <p:origin x="70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E1E3BA-C8D7-4F64-B87B-A699882D6C29}" type="doc">
      <dgm:prSet loTypeId="urn:microsoft.com/office/officeart/2005/8/layout/chevron1" loCatId="process" qsTypeId="urn:microsoft.com/office/officeart/2005/8/quickstyle/simple1" qsCatId="simple" csTypeId="urn:microsoft.com/office/officeart/2005/8/colors/accent1_2" csCatId="accent1" phldr="1"/>
      <dgm:spPr/>
    </dgm:pt>
    <dgm:pt modelId="{2B5C8E1C-D0EE-494F-A5EB-570A0FAAE4A2}">
      <dgm:prSet phldrT="[Text]"/>
      <dgm:spPr>
        <a:solidFill>
          <a:srgbClr val="FFF26B"/>
        </a:solidFill>
      </dgm:spPr>
      <dgm:t>
        <a:bodyPr/>
        <a:lstStyle/>
        <a:p>
          <a:r>
            <a:rPr lang="en-GB" dirty="0" err="1">
              <a:solidFill>
                <a:schemeClr val="tx1"/>
              </a:solidFill>
            </a:rPr>
            <a:t>Escucha</a:t>
          </a:r>
          <a:endParaRPr lang="en-GB" dirty="0">
            <a:solidFill>
              <a:schemeClr val="tx1"/>
            </a:solidFill>
          </a:endParaRPr>
        </a:p>
      </dgm:t>
    </dgm:pt>
    <dgm:pt modelId="{FBDEBCB9-A74B-41FD-93C1-89BFB4E912C2}" type="parTrans" cxnId="{BBAD7980-5185-420E-9FFC-D38775E94623}">
      <dgm:prSet/>
      <dgm:spPr/>
      <dgm:t>
        <a:bodyPr/>
        <a:lstStyle/>
        <a:p>
          <a:endParaRPr lang="en-GB"/>
        </a:p>
      </dgm:t>
    </dgm:pt>
    <dgm:pt modelId="{68ADD7A0-2B06-4724-8629-032F5D01E9B5}" type="sibTrans" cxnId="{BBAD7980-5185-420E-9FFC-D38775E94623}">
      <dgm:prSet/>
      <dgm:spPr/>
      <dgm:t>
        <a:bodyPr/>
        <a:lstStyle/>
        <a:p>
          <a:endParaRPr lang="en-GB"/>
        </a:p>
      </dgm:t>
    </dgm:pt>
    <dgm:pt modelId="{613483DB-B970-4AE2-8CBB-1F763B7B1BC9}">
      <dgm:prSet phldrT="[Text]"/>
      <dgm:spPr>
        <a:solidFill>
          <a:srgbClr val="FFF26B"/>
        </a:solidFill>
      </dgm:spPr>
      <dgm:t>
        <a:bodyPr/>
        <a:lstStyle/>
        <a:p>
          <a:r>
            <a:rPr lang="es-ES" dirty="0">
              <a:solidFill>
                <a:schemeClr val="tx1"/>
              </a:solidFill>
            </a:rPr>
            <a:t>Piensa con flexibilidad</a:t>
          </a:r>
          <a:endParaRPr lang="en-GB" dirty="0">
            <a:solidFill>
              <a:schemeClr val="tx1"/>
            </a:solidFill>
          </a:endParaRPr>
        </a:p>
      </dgm:t>
    </dgm:pt>
    <dgm:pt modelId="{9BC61FD2-5D39-45A8-A85C-85E5CD0B9FE3}" type="parTrans" cxnId="{1E1C8D52-B7B4-4EF4-9EEF-07561211DF75}">
      <dgm:prSet/>
      <dgm:spPr/>
      <dgm:t>
        <a:bodyPr/>
        <a:lstStyle/>
        <a:p>
          <a:endParaRPr lang="en-GB"/>
        </a:p>
      </dgm:t>
    </dgm:pt>
    <dgm:pt modelId="{85729C5E-AC6C-4C9C-BB46-B8992D1CB5A2}" type="sibTrans" cxnId="{1E1C8D52-B7B4-4EF4-9EEF-07561211DF75}">
      <dgm:prSet/>
      <dgm:spPr/>
      <dgm:t>
        <a:bodyPr/>
        <a:lstStyle/>
        <a:p>
          <a:endParaRPr lang="en-GB"/>
        </a:p>
      </dgm:t>
    </dgm:pt>
    <dgm:pt modelId="{4975DECC-30BE-435A-8CB9-5B19D22592C6}">
      <dgm:prSet phldrT="[Text]"/>
      <dgm:spPr>
        <a:solidFill>
          <a:srgbClr val="FFF26B"/>
        </a:solidFill>
      </dgm:spPr>
      <dgm:t>
        <a:bodyPr/>
        <a:lstStyle/>
        <a:p>
          <a:r>
            <a:rPr lang="es-ES" dirty="0">
              <a:solidFill>
                <a:schemeClr val="tx1"/>
              </a:solidFill>
            </a:rPr>
            <a:t>Encuentra soluciones creativas</a:t>
          </a:r>
          <a:endParaRPr lang="en-GB" dirty="0">
            <a:solidFill>
              <a:schemeClr val="tx1"/>
            </a:solidFill>
          </a:endParaRPr>
        </a:p>
      </dgm:t>
    </dgm:pt>
    <dgm:pt modelId="{AF031519-6ADB-4D7E-96A4-E9564C50633E}" type="parTrans" cxnId="{D1A637CB-9A95-4DE6-824D-4A9A4E937C4A}">
      <dgm:prSet/>
      <dgm:spPr/>
      <dgm:t>
        <a:bodyPr/>
        <a:lstStyle/>
        <a:p>
          <a:endParaRPr lang="en-GB"/>
        </a:p>
      </dgm:t>
    </dgm:pt>
    <dgm:pt modelId="{412727D7-C0E3-44E3-92A1-41F983BBEA9E}" type="sibTrans" cxnId="{D1A637CB-9A95-4DE6-824D-4A9A4E937C4A}">
      <dgm:prSet/>
      <dgm:spPr/>
      <dgm:t>
        <a:bodyPr/>
        <a:lstStyle/>
        <a:p>
          <a:endParaRPr lang="en-GB"/>
        </a:p>
      </dgm:t>
    </dgm:pt>
    <dgm:pt modelId="{339BD39D-B42D-460B-97E1-CB18A3A5CB91}" type="pres">
      <dgm:prSet presAssocID="{89E1E3BA-C8D7-4F64-B87B-A699882D6C29}" presName="Name0" presStyleCnt="0">
        <dgm:presLayoutVars>
          <dgm:dir/>
          <dgm:animLvl val="lvl"/>
          <dgm:resizeHandles val="exact"/>
        </dgm:presLayoutVars>
      </dgm:prSet>
      <dgm:spPr/>
    </dgm:pt>
    <dgm:pt modelId="{CD892EAF-EC17-4CBA-B7CE-F6B9950E467F}" type="pres">
      <dgm:prSet presAssocID="{2B5C8E1C-D0EE-494F-A5EB-570A0FAAE4A2}" presName="parTxOnly" presStyleLbl="node1" presStyleIdx="0" presStyleCnt="3" custLinFactNeighborX="-26265" custLinFactNeighborY="-1510">
        <dgm:presLayoutVars>
          <dgm:chMax val="0"/>
          <dgm:chPref val="0"/>
          <dgm:bulletEnabled val="1"/>
        </dgm:presLayoutVars>
      </dgm:prSet>
      <dgm:spPr/>
      <dgm:t>
        <a:bodyPr/>
        <a:lstStyle/>
        <a:p>
          <a:endParaRPr lang="en-IE"/>
        </a:p>
      </dgm:t>
    </dgm:pt>
    <dgm:pt modelId="{BC5DD975-B52F-4EC1-BF00-DA78B57F3EDF}" type="pres">
      <dgm:prSet presAssocID="{68ADD7A0-2B06-4724-8629-032F5D01E9B5}" presName="parTxOnlySpace" presStyleCnt="0"/>
      <dgm:spPr/>
    </dgm:pt>
    <dgm:pt modelId="{40FD357F-5385-43AB-8AC1-A97CE124AAC3}" type="pres">
      <dgm:prSet presAssocID="{613483DB-B970-4AE2-8CBB-1F763B7B1BC9}" presName="parTxOnly" presStyleLbl="node1" presStyleIdx="1" presStyleCnt="3">
        <dgm:presLayoutVars>
          <dgm:chMax val="0"/>
          <dgm:chPref val="0"/>
          <dgm:bulletEnabled val="1"/>
        </dgm:presLayoutVars>
      </dgm:prSet>
      <dgm:spPr/>
      <dgm:t>
        <a:bodyPr/>
        <a:lstStyle/>
        <a:p>
          <a:endParaRPr lang="en-IE"/>
        </a:p>
      </dgm:t>
    </dgm:pt>
    <dgm:pt modelId="{6951EB66-9BF6-405A-95BF-AF02FAAEF29F}" type="pres">
      <dgm:prSet presAssocID="{85729C5E-AC6C-4C9C-BB46-B8992D1CB5A2}" presName="parTxOnlySpace" presStyleCnt="0"/>
      <dgm:spPr/>
    </dgm:pt>
    <dgm:pt modelId="{C5DD98D9-67A2-403F-BD0B-254F75B3F8BA}" type="pres">
      <dgm:prSet presAssocID="{4975DECC-30BE-435A-8CB9-5B19D22592C6}" presName="parTxOnly" presStyleLbl="node1" presStyleIdx="2" presStyleCnt="3">
        <dgm:presLayoutVars>
          <dgm:chMax val="0"/>
          <dgm:chPref val="0"/>
          <dgm:bulletEnabled val="1"/>
        </dgm:presLayoutVars>
      </dgm:prSet>
      <dgm:spPr/>
      <dgm:t>
        <a:bodyPr/>
        <a:lstStyle/>
        <a:p>
          <a:endParaRPr lang="en-IE"/>
        </a:p>
      </dgm:t>
    </dgm:pt>
  </dgm:ptLst>
  <dgm:cxnLst>
    <dgm:cxn modelId="{4CD3CC1A-2084-437F-9E2B-58631E499C8B}" type="presOf" srcId="{89E1E3BA-C8D7-4F64-B87B-A699882D6C29}" destId="{339BD39D-B42D-460B-97E1-CB18A3A5CB91}" srcOrd="0" destOrd="0" presId="urn:microsoft.com/office/officeart/2005/8/layout/chevron1"/>
    <dgm:cxn modelId="{1E1C8D52-B7B4-4EF4-9EEF-07561211DF75}" srcId="{89E1E3BA-C8D7-4F64-B87B-A699882D6C29}" destId="{613483DB-B970-4AE2-8CBB-1F763B7B1BC9}" srcOrd="1" destOrd="0" parTransId="{9BC61FD2-5D39-45A8-A85C-85E5CD0B9FE3}" sibTransId="{85729C5E-AC6C-4C9C-BB46-B8992D1CB5A2}"/>
    <dgm:cxn modelId="{BD4BA48E-FF68-464A-B3CF-D2B50E28B070}" type="presOf" srcId="{4975DECC-30BE-435A-8CB9-5B19D22592C6}" destId="{C5DD98D9-67A2-403F-BD0B-254F75B3F8BA}" srcOrd="0" destOrd="0" presId="urn:microsoft.com/office/officeart/2005/8/layout/chevron1"/>
    <dgm:cxn modelId="{BBAD7980-5185-420E-9FFC-D38775E94623}" srcId="{89E1E3BA-C8D7-4F64-B87B-A699882D6C29}" destId="{2B5C8E1C-D0EE-494F-A5EB-570A0FAAE4A2}" srcOrd="0" destOrd="0" parTransId="{FBDEBCB9-A74B-41FD-93C1-89BFB4E912C2}" sibTransId="{68ADD7A0-2B06-4724-8629-032F5D01E9B5}"/>
    <dgm:cxn modelId="{B1F1A57D-720A-4F77-9676-165835DD37D9}" type="presOf" srcId="{2B5C8E1C-D0EE-494F-A5EB-570A0FAAE4A2}" destId="{CD892EAF-EC17-4CBA-B7CE-F6B9950E467F}" srcOrd="0" destOrd="0" presId="urn:microsoft.com/office/officeart/2005/8/layout/chevron1"/>
    <dgm:cxn modelId="{D1A637CB-9A95-4DE6-824D-4A9A4E937C4A}" srcId="{89E1E3BA-C8D7-4F64-B87B-A699882D6C29}" destId="{4975DECC-30BE-435A-8CB9-5B19D22592C6}" srcOrd="2" destOrd="0" parTransId="{AF031519-6ADB-4D7E-96A4-E9564C50633E}" sibTransId="{412727D7-C0E3-44E3-92A1-41F983BBEA9E}"/>
    <dgm:cxn modelId="{03396F37-86D8-4E89-88CB-E4BBC55D8D20}" type="presOf" srcId="{613483DB-B970-4AE2-8CBB-1F763B7B1BC9}" destId="{40FD357F-5385-43AB-8AC1-A97CE124AAC3}" srcOrd="0" destOrd="0" presId="urn:microsoft.com/office/officeart/2005/8/layout/chevron1"/>
    <dgm:cxn modelId="{275C68B5-0BD5-4493-A8A6-FE695E887AD0}" type="presParOf" srcId="{339BD39D-B42D-460B-97E1-CB18A3A5CB91}" destId="{CD892EAF-EC17-4CBA-B7CE-F6B9950E467F}" srcOrd="0" destOrd="0" presId="urn:microsoft.com/office/officeart/2005/8/layout/chevron1"/>
    <dgm:cxn modelId="{810E79C2-DF4C-4CE4-9FB5-B367AF2B3D36}" type="presParOf" srcId="{339BD39D-B42D-460B-97E1-CB18A3A5CB91}" destId="{BC5DD975-B52F-4EC1-BF00-DA78B57F3EDF}" srcOrd="1" destOrd="0" presId="urn:microsoft.com/office/officeart/2005/8/layout/chevron1"/>
    <dgm:cxn modelId="{7214D7F1-0EA3-4679-BB73-76856C8D92D7}" type="presParOf" srcId="{339BD39D-B42D-460B-97E1-CB18A3A5CB91}" destId="{40FD357F-5385-43AB-8AC1-A97CE124AAC3}" srcOrd="2" destOrd="0" presId="urn:microsoft.com/office/officeart/2005/8/layout/chevron1"/>
    <dgm:cxn modelId="{A713CE18-A120-4132-8019-B388E5916CE5}" type="presParOf" srcId="{339BD39D-B42D-460B-97E1-CB18A3A5CB91}" destId="{6951EB66-9BF6-405A-95BF-AF02FAAEF29F}" srcOrd="3" destOrd="0" presId="urn:microsoft.com/office/officeart/2005/8/layout/chevron1"/>
    <dgm:cxn modelId="{32C9C2A3-C0D1-47A1-926F-6E861F996CF0}" type="presParOf" srcId="{339BD39D-B42D-460B-97E1-CB18A3A5CB91}" destId="{C5DD98D9-67A2-403F-BD0B-254F75B3F8BA}"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842967A-3D46-40CE-B4AA-B8CBCA5D38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xmlns="" id="{06846423-0403-46B2-B711-A9FA4D4280A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20E07AA7-22DA-3447-9428-ECCE43848AFA}" type="datetimeFigureOut">
              <a:rPr lang="en-GB"/>
              <a:pPr>
                <a:defRPr/>
              </a:pPr>
              <a:t>08/07/2020</a:t>
            </a:fld>
            <a:endParaRPr lang="en-GB"/>
          </a:p>
        </p:txBody>
      </p:sp>
      <p:sp>
        <p:nvSpPr>
          <p:cNvPr id="4" name="Slide Image Placeholder 3">
            <a:extLst>
              <a:ext uri="{FF2B5EF4-FFF2-40B4-BE49-F238E27FC236}">
                <a16:creationId xmlns:a16="http://schemas.microsoft.com/office/drawing/2014/main" xmlns="" id="{304E549A-F04E-430B-8A93-A6D9C29D0282}"/>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xmlns="" id="{98C732BE-0F82-48AA-B8A3-1D320E45113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xmlns="" id="{C11C4206-5C6A-4344-A6FB-0F231AC9276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a:extLst>
              <a:ext uri="{FF2B5EF4-FFF2-40B4-BE49-F238E27FC236}">
                <a16:creationId xmlns:a16="http://schemas.microsoft.com/office/drawing/2014/main" xmlns="" id="{81EDA829-4EFE-45B1-AD84-130AFE9A81D5}"/>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FA408CF0-241B-CE4F-9C64-B460A06D7184}" type="slidenum">
              <a:rPr lang="en-GB"/>
              <a:pPr>
                <a:defRPr/>
              </a:pPr>
              <a:t>‹#›</a:t>
            </a:fld>
            <a:endParaRPr lang="en-GB"/>
          </a:p>
        </p:txBody>
      </p:sp>
    </p:spTree>
    <p:extLst>
      <p:ext uri="{BB962C8B-B14F-4D97-AF65-F5344CB8AC3E}">
        <p14:creationId xmlns:p14="http://schemas.microsoft.com/office/powerpoint/2010/main" val="15942612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xmlns="" id="{AD0A1B65-4ACC-224F-862E-5B286D0EAE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xmlns="" id="{7852C2BD-76FA-6545-B3A1-32368112CE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dirty="0" err="1"/>
              <a:t>Cambiar</a:t>
            </a:r>
            <a:r>
              <a:rPr lang="en-GB" altLang="en-US" b="1" dirty="0"/>
              <a:t> de roles y responder a las </a:t>
            </a:r>
            <a:r>
              <a:rPr lang="en-GB" altLang="en-US" b="1" dirty="0" err="1"/>
              <a:t>necesidades</a:t>
            </a:r>
            <a:r>
              <a:rPr lang="en-GB" altLang="en-US" b="1" dirty="0"/>
              <a:t> que </a:t>
            </a:r>
            <a:r>
              <a:rPr lang="en-GB" altLang="en-US" b="1" dirty="0" err="1"/>
              <a:t>surjan</a:t>
            </a:r>
            <a:r>
              <a:rPr lang="en-GB" altLang="en-US" b="1" dirty="0"/>
              <a:t> lo </a:t>
            </a:r>
            <a:r>
              <a:rPr lang="en-GB" altLang="en-US" b="1" dirty="0" err="1"/>
              <a:t>colocará</a:t>
            </a:r>
            <a:r>
              <a:rPr lang="en-GB" altLang="en-US" b="1" dirty="0"/>
              <a:t> </a:t>
            </a:r>
            <a:r>
              <a:rPr lang="en-GB" altLang="en-US" b="1" dirty="0" err="1"/>
              <a:t>en</a:t>
            </a:r>
            <a:r>
              <a:rPr lang="en-GB" altLang="en-US" b="1" dirty="0"/>
              <a:t> </a:t>
            </a:r>
            <a:r>
              <a:rPr lang="en-GB" altLang="en-US" b="1" dirty="0" err="1"/>
              <a:t>una</a:t>
            </a:r>
            <a:r>
              <a:rPr lang="en-GB" altLang="en-US" b="1" dirty="0"/>
              <a:t> </a:t>
            </a:r>
            <a:r>
              <a:rPr lang="en-GB" altLang="en-US" b="1" dirty="0" err="1"/>
              <a:t>posición</a:t>
            </a:r>
            <a:r>
              <a:rPr lang="en-GB" altLang="en-US" b="1" dirty="0"/>
              <a:t> </a:t>
            </a:r>
            <a:r>
              <a:rPr lang="en-GB" altLang="en-US" b="1" dirty="0" err="1"/>
              <a:t>en</a:t>
            </a:r>
            <a:r>
              <a:rPr lang="en-GB" altLang="en-US" b="1" dirty="0"/>
              <a:t> la que </a:t>
            </a:r>
            <a:r>
              <a:rPr lang="en-GB" altLang="en-US" b="1" dirty="0" err="1"/>
              <a:t>necesita</a:t>
            </a:r>
            <a:r>
              <a:rPr lang="en-GB" altLang="en-US" b="1" dirty="0"/>
              <a:t> </a:t>
            </a:r>
            <a:r>
              <a:rPr lang="en-GB" altLang="en-US" b="1" dirty="0" err="1"/>
              <a:t>flexibilidad</a:t>
            </a:r>
            <a:r>
              <a:rPr lang="en-GB" altLang="en-US" b="1" dirty="0"/>
              <a:t> sin un plan. </a:t>
            </a:r>
            <a:r>
              <a:rPr lang="en-GB" altLang="en-US" b="1" dirty="0" err="1"/>
              <a:t>Esto</a:t>
            </a:r>
            <a:r>
              <a:rPr lang="en-GB" altLang="en-US" b="1" dirty="0"/>
              <a:t> a </a:t>
            </a:r>
            <a:r>
              <a:rPr lang="en-GB" altLang="en-US" b="1" dirty="0" err="1"/>
              <a:t>veces</a:t>
            </a:r>
            <a:r>
              <a:rPr lang="en-GB" altLang="en-US" b="1" dirty="0"/>
              <a:t> </a:t>
            </a:r>
            <a:r>
              <a:rPr lang="en-GB" altLang="en-US" b="1" dirty="0" err="1"/>
              <a:t>puede</a:t>
            </a:r>
            <a:r>
              <a:rPr lang="en-GB" altLang="en-US" b="1" dirty="0"/>
              <a:t> </a:t>
            </a:r>
            <a:r>
              <a:rPr lang="en-GB" altLang="en-US" b="1" dirty="0" err="1"/>
              <a:t>significar</a:t>
            </a:r>
            <a:r>
              <a:rPr lang="en-GB" altLang="en-US" b="1" dirty="0"/>
              <a:t> </a:t>
            </a:r>
            <a:r>
              <a:rPr lang="en-GB" altLang="en-US" b="1" dirty="0" err="1"/>
              <a:t>alejarse</a:t>
            </a:r>
            <a:r>
              <a:rPr lang="en-GB" altLang="en-US" b="1" dirty="0"/>
              <a:t> de </a:t>
            </a:r>
            <a:r>
              <a:rPr lang="en-GB" altLang="en-US" b="1" dirty="0" err="1"/>
              <a:t>los</a:t>
            </a:r>
            <a:r>
              <a:rPr lang="en-GB" altLang="en-US" b="1" dirty="0"/>
              <a:t> </a:t>
            </a:r>
            <a:r>
              <a:rPr lang="en-GB" altLang="en-US" b="1" dirty="0" err="1"/>
              <a:t>objetivos</a:t>
            </a:r>
            <a:r>
              <a:rPr lang="en-GB" altLang="en-US" b="1" dirty="0"/>
              <a:t> de </a:t>
            </a:r>
            <a:r>
              <a:rPr lang="en-GB" altLang="en-US" b="1" dirty="0" err="1"/>
              <a:t>su</a:t>
            </a:r>
            <a:r>
              <a:rPr lang="en-GB" altLang="en-US" b="1" dirty="0"/>
              <a:t> </a:t>
            </a:r>
            <a:r>
              <a:rPr lang="en-GB" altLang="en-US" b="1" dirty="0" err="1"/>
              <a:t>lección</a:t>
            </a:r>
            <a:r>
              <a:rPr lang="en-GB" altLang="en-US" b="1" dirty="0"/>
              <a:t>, </a:t>
            </a:r>
            <a:r>
              <a:rPr lang="en-GB" altLang="en-US" b="1" dirty="0" err="1"/>
              <a:t>ajustarlos</a:t>
            </a:r>
            <a:r>
              <a:rPr lang="en-GB" altLang="en-US" b="1" dirty="0"/>
              <a:t> o </a:t>
            </a:r>
            <a:r>
              <a:rPr lang="en-GB" altLang="en-US" b="1" dirty="0" err="1"/>
              <a:t>abandonarlos</a:t>
            </a:r>
            <a:r>
              <a:rPr lang="en-GB" altLang="en-US" b="1" dirty="0"/>
              <a:t> </a:t>
            </a:r>
            <a:r>
              <a:rPr lang="en-GB" altLang="en-US" b="1" dirty="0" err="1"/>
              <a:t>todos</a:t>
            </a:r>
            <a:r>
              <a:rPr lang="en-GB" altLang="en-US" b="1" dirty="0"/>
              <a:t> </a:t>
            </a:r>
            <a:r>
              <a:rPr lang="en-GB" altLang="en-US" b="1" dirty="0" err="1"/>
              <a:t>juntos</a:t>
            </a:r>
            <a:r>
              <a:rPr lang="en-GB" altLang="en-US" b="1" dirty="0"/>
              <a:t>.</a:t>
            </a:r>
          </a:p>
          <a:p>
            <a:pPr eaLnBrk="1" hangingPunct="1">
              <a:spcBef>
                <a:spcPct val="0"/>
              </a:spcBef>
            </a:pPr>
            <a:endParaRPr lang="en-GB" altLang="en-US" b="1" dirty="0"/>
          </a:p>
          <a:p>
            <a:pPr eaLnBrk="1" hangingPunct="1">
              <a:spcBef>
                <a:spcPct val="0"/>
              </a:spcBef>
            </a:pPr>
            <a:r>
              <a:rPr lang="en-GB" altLang="en-US" b="1" dirty="0" err="1"/>
              <a:t>Tarea</a:t>
            </a:r>
            <a:r>
              <a:rPr lang="en-GB" altLang="en-US" b="1" dirty="0"/>
              <a:t> </a:t>
            </a:r>
            <a:r>
              <a:rPr lang="en-GB" altLang="en-US" b="1" dirty="0" err="1"/>
              <a:t>grupal</a:t>
            </a:r>
            <a:r>
              <a:rPr lang="en-GB" altLang="en-US" b="1" dirty="0"/>
              <a:t> (5 </a:t>
            </a:r>
            <a:r>
              <a:rPr lang="en-GB" altLang="en-US" b="1" dirty="0" err="1"/>
              <a:t>minutos</a:t>
            </a:r>
            <a:r>
              <a:rPr lang="en-GB" altLang="en-US" b="1" dirty="0"/>
              <a:t>)</a:t>
            </a:r>
            <a:endParaRPr lang="en-GB" altLang="en-US" dirty="0"/>
          </a:p>
          <a:p>
            <a:pPr eaLnBrk="1" hangingPunct="1">
              <a:spcBef>
                <a:spcPct val="0"/>
              </a:spcBef>
            </a:pPr>
            <a:r>
              <a:rPr lang="en-GB" altLang="en-US" dirty="0" err="1"/>
              <a:t>Haga</a:t>
            </a:r>
            <a:r>
              <a:rPr lang="en-GB" altLang="en-US" dirty="0"/>
              <a:t> que </a:t>
            </a:r>
            <a:r>
              <a:rPr lang="en-GB" altLang="en-US" dirty="0" err="1"/>
              <a:t>los</a:t>
            </a:r>
            <a:r>
              <a:rPr lang="en-GB" altLang="en-US" dirty="0"/>
              <a:t> </a:t>
            </a:r>
            <a:r>
              <a:rPr lang="en-GB" altLang="en-US" dirty="0" err="1"/>
              <a:t>participantes</a:t>
            </a:r>
            <a:r>
              <a:rPr lang="en-GB" altLang="en-US" dirty="0"/>
              <a:t> </a:t>
            </a:r>
            <a:r>
              <a:rPr lang="en-GB" altLang="en-US" dirty="0" err="1"/>
              <a:t>discutan</a:t>
            </a:r>
            <a:r>
              <a:rPr lang="en-GB" altLang="en-US" dirty="0"/>
              <a:t> </a:t>
            </a:r>
            <a:r>
              <a:rPr lang="en-GB" altLang="en-US" dirty="0" err="1"/>
              <a:t>los</a:t>
            </a:r>
            <a:r>
              <a:rPr lang="en-GB" altLang="en-US" dirty="0"/>
              <a:t> </a:t>
            </a:r>
            <a:r>
              <a:rPr lang="en-GB" altLang="en-US" dirty="0" err="1"/>
              <a:t>siguientes</a:t>
            </a:r>
            <a:r>
              <a:rPr lang="en-GB" altLang="en-US" dirty="0"/>
              <a:t> </a:t>
            </a:r>
            <a:r>
              <a:rPr lang="en-GB" altLang="en-US" dirty="0" err="1"/>
              <a:t>enfoques</a:t>
            </a:r>
            <a:r>
              <a:rPr lang="en-GB" altLang="en-US" dirty="0"/>
              <a:t> para </a:t>
            </a:r>
            <a:r>
              <a:rPr lang="en-GB" altLang="en-US" dirty="0" err="1"/>
              <a:t>los</a:t>
            </a:r>
            <a:r>
              <a:rPr lang="en-GB" altLang="en-US" dirty="0"/>
              <a:t> </a:t>
            </a:r>
            <a:r>
              <a:rPr lang="en-GB" altLang="en-US" dirty="0" err="1"/>
              <a:t>objetivos</a:t>
            </a:r>
            <a:r>
              <a:rPr lang="en-GB" altLang="en-US" dirty="0"/>
              <a:t> de las </a:t>
            </a:r>
            <a:r>
              <a:rPr lang="en-GB" altLang="en-US" dirty="0" err="1"/>
              <a:t>lecciones</a:t>
            </a:r>
            <a:r>
              <a:rPr lang="en-GB" altLang="en-US" dirty="0"/>
              <a:t>. </a:t>
            </a:r>
            <a:r>
              <a:rPr lang="en-GB" altLang="en-US" dirty="0" err="1"/>
              <a:t>Permitir</a:t>
            </a:r>
            <a:r>
              <a:rPr lang="en-GB" altLang="en-US" dirty="0"/>
              <a:t> </a:t>
            </a:r>
            <a:r>
              <a:rPr lang="en-GB" altLang="en-US" dirty="0" err="1"/>
              <a:t>muchas</a:t>
            </a:r>
            <a:r>
              <a:rPr lang="en-GB" altLang="en-US" dirty="0"/>
              <a:t> </a:t>
            </a:r>
            <a:r>
              <a:rPr lang="en-GB" altLang="en-US" dirty="0" err="1"/>
              <a:t>opiniones</a:t>
            </a:r>
            <a:r>
              <a:rPr lang="en-GB" altLang="en-US" dirty="0"/>
              <a:t>.</a:t>
            </a:r>
          </a:p>
          <a:p>
            <a:pPr eaLnBrk="1" hangingPunct="1">
              <a:spcBef>
                <a:spcPct val="0"/>
              </a:spcBef>
            </a:pPr>
            <a:endParaRPr lang="en-GB" altLang="en-US" dirty="0"/>
          </a:p>
          <a:p>
            <a:pPr eaLnBrk="1" hangingPunct="1">
              <a:spcBef>
                <a:spcPct val="0"/>
              </a:spcBef>
            </a:pPr>
            <a:r>
              <a:rPr lang="en-GB" altLang="en-US" dirty="0" err="1"/>
              <a:t>Obtenga</a:t>
            </a:r>
            <a:r>
              <a:rPr lang="en-GB" altLang="en-US" dirty="0"/>
              <a:t> </a:t>
            </a:r>
            <a:r>
              <a:rPr lang="en-GB" altLang="en-US" dirty="0" err="1"/>
              <a:t>algunos</a:t>
            </a:r>
            <a:r>
              <a:rPr lang="en-GB" altLang="en-US" dirty="0"/>
              <a:t> </a:t>
            </a:r>
            <a:r>
              <a:rPr lang="en-GB" altLang="en-US" dirty="0" err="1"/>
              <a:t>comentarios</a:t>
            </a:r>
            <a:r>
              <a:rPr lang="en-GB" altLang="en-US" dirty="0"/>
              <a:t> </a:t>
            </a:r>
            <a:r>
              <a:rPr lang="en-GB" altLang="en-US" dirty="0" err="1"/>
              <a:t>sobre</a:t>
            </a:r>
            <a:r>
              <a:rPr lang="en-GB" altLang="en-US" dirty="0"/>
              <a:t> las </a:t>
            </a:r>
            <a:r>
              <a:rPr lang="en-GB" altLang="en-US" dirty="0" err="1"/>
              <a:t>discusiones</a:t>
            </a:r>
            <a:r>
              <a:rPr lang="en-GB" altLang="en-US" dirty="0"/>
              <a:t>. </a:t>
            </a:r>
            <a:r>
              <a:rPr lang="en-GB" altLang="en-US" dirty="0" err="1"/>
              <a:t>Permita</a:t>
            </a:r>
            <a:r>
              <a:rPr lang="en-GB" altLang="en-US" dirty="0"/>
              <a:t> </a:t>
            </a:r>
            <a:r>
              <a:rPr lang="en-GB" altLang="en-US" dirty="0" err="1"/>
              <a:t>cualquier</a:t>
            </a:r>
            <a:r>
              <a:rPr lang="en-GB" altLang="en-US" dirty="0"/>
              <a:t> </a:t>
            </a:r>
            <a:r>
              <a:rPr lang="en-GB" altLang="en-US" dirty="0" err="1"/>
              <a:t>opinión</a:t>
            </a:r>
            <a:r>
              <a:rPr lang="en-GB" altLang="en-US" dirty="0"/>
              <a:t> </a:t>
            </a:r>
            <a:r>
              <a:rPr lang="en-GB" altLang="en-US" dirty="0" err="1"/>
              <a:t>sobre</a:t>
            </a:r>
            <a:r>
              <a:rPr lang="en-GB" altLang="en-US" dirty="0"/>
              <a:t> </a:t>
            </a:r>
            <a:r>
              <a:rPr lang="en-GB" altLang="en-US" dirty="0" err="1"/>
              <a:t>los</a:t>
            </a:r>
            <a:r>
              <a:rPr lang="en-GB" altLang="en-US" dirty="0"/>
              <a:t> </a:t>
            </a:r>
            <a:r>
              <a:rPr lang="en-GB" altLang="en-US" dirty="0" err="1"/>
              <a:t>objetivos</a:t>
            </a:r>
            <a:r>
              <a:rPr lang="en-GB" altLang="en-US" dirty="0"/>
              <a:t> de la </a:t>
            </a:r>
            <a:r>
              <a:rPr lang="en-GB" altLang="en-US" dirty="0" err="1"/>
              <a:t>lección</a:t>
            </a:r>
            <a:r>
              <a:rPr lang="en-GB" altLang="en-US" dirty="0"/>
              <a:t> que no </a:t>
            </a:r>
            <a:r>
              <a:rPr lang="en-GB" altLang="en-US" dirty="0" err="1"/>
              <a:t>estaban</a:t>
            </a:r>
            <a:r>
              <a:rPr lang="en-GB" altLang="en-US" dirty="0"/>
              <a:t> </a:t>
            </a:r>
            <a:r>
              <a:rPr lang="en-GB" altLang="en-US" dirty="0" err="1"/>
              <a:t>en</a:t>
            </a:r>
            <a:r>
              <a:rPr lang="en-GB" altLang="en-US" dirty="0"/>
              <a:t> la </a:t>
            </a:r>
            <a:r>
              <a:rPr lang="en-GB" altLang="en-US" dirty="0" err="1"/>
              <a:t>diapositiva</a:t>
            </a:r>
            <a:r>
              <a:rPr lang="en-GB" altLang="en-US" dirty="0"/>
              <a:t>.</a:t>
            </a:r>
          </a:p>
        </p:txBody>
      </p:sp>
      <p:sp>
        <p:nvSpPr>
          <p:cNvPr id="8196" name="Slide Number Placeholder 3">
            <a:extLst>
              <a:ext uri="{FF2B5EF4-FFF2-40B4-BE49-F238E27FC236}">
                <a16:creationId xmlns:a16="http://schemas.microsoft.com/office/drawing/2014/main" xmlns="" id="{2D199AED-7043-0B49-85D4-BC45C2F330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7082F68-467A-F147-8B39-F0C15D3B1767}" type="slidenum">
              <a:rPr lang="en-GB" altLang="en-US" smtClean="0"/>
              <a:pPr/>
              <a:t>5</a:t>
            </a:fld>
            <a:endParaRPr lang="en-GB" altLang="en-US"/>
          </a:p>
        </p:txBody>
      </p:sp>
    </p:spTree>
    <p:extLst>
      <p:ext uri="{BB962C8B-B14F-4D97-AF65-F5344CB8AC3E}">
        <p14:creationId xmlns:p14="http://schemas.microsoft.com/office/powerpoint/2010/main" val="2180350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xmlns="" id="{7CBA4D2A-71B9-EF4A-8979-56CF3D6C21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xmlns="" id="{219D18F7-998E-1146-A675-BF049E7555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dirty="0" err="1"/>
              <a:t>Plenaria</a:t>
            </a:r>
            <a:r>
              <a:rPr lang="en-GB" altLang="en-US" b="1" dirty="0"/>
              <a:t> (5-10 </a:t>
            </a:r>
            <a:r>
              <a:rPr lang="en-GB" altLang="en-US" b="1" dirty="0" err="1"/>
              <a:t>minutos</a:t>
            </a:r>
            <a:r>
              <a:rPr lang="en-GB" altLang="en-US" b="1" dirty="0"/>
              <a:t>)</a:t>
            </a:r>
          </a:p>
          <a:p>
            <a:pPr eaLnBrk="1" hangingPunct="1">
              <a:spcBef>
                <a:spcPct val="0"/>
              </a:spcBef>
            </a:pPr>
            <a:endParaRPr lang="en-GB" altLang="en-US" b="1" dirty="0"/>
          </a:p>
          <a:p>
            <a:pPr eaLnBrk="1" hangingPunct="1">
              <a:spcBef>
                <a:spcPct val="0"/>
              </a:spcBef>
            </a:pPr>
            <a:r>
              <a:rPr lang="en-GB" altLang="en-US" b="0" dirty="0" err="1"/>
              <a:t>Después</a:t>
            </a:r>
            <a:r>
              <a:rPr lang="en-GB" altLang="en-US" b="0" dirty="0"/>
              <a:t> de leer la </a:t>
            </a:r>
            <a:r>
              <a:rPr lang="en-GB" altLang="en-US" b="0" dirty="0" err="1"/>
              <a:t>conversación</a:t>
            </a:r>
            <a:r>
              <a:rPr lang="en-GB" altLang="en-US" b="0" dirty="0"/>
              <a:t>, </a:t>
            </a:r>
            <a:r>
              <a:rPr lang="en-GB" altLang="en-US" b="0" dirty="0" err="1"/>
              <a:t>aliente</a:t>
            </a:r>
            <a:r>
              <a:rPr lang="en-GB" altLang="en-US" b="0" dirty="0"/>
              <a:t> a </a:t>
            </a:r>
            <a:r>
              <a:rPr lang="en-GB" altLang="en-US" b="0" dirty="0" err="1"/>
              <a:t>los</a:t>
            </a:r>
            <a:r>
              <a:rPr lang="en-GB" altLang="en-US" b="0" dirty="0"/>
              <a:t> </a:t>
            </a:r>
            <a:r>
              <a:rPr lang="en-GB" altLang="en-US" b="0" dirty="0" err="1"/>
              <a:t>participantes</a:t>
            </a:r>
            <a:r>
              <a:rPr lang="en-GB" altLang="en-US" b="0" dirty="0"/>
              <a:t> a </a:t>
            </a:r>
            <a:r>
              <a:rPr lang="en-GB" altLang="en-US" b="0" dirty="0" err="1"/>
              <a:t>generar</a:t>
            </a:r>
            <a:r>
              <a:rPr lang="en-GB" altLang="en-US" b="0" dirty="0"/>
              <a:t> </a:t>
            </a:r>
            <a:r>
              <a:rPr lang="en-GB" altLang="en-US" b="0" dirty="0" err="1"/>
              <a:t>otras</a:t>
            </a:r>
            <a:r>
              <a:rPr lang="en-GB" altLang="en-US" b="0" dirty="0"/>
              <a:t> </a:t>
            </a:r>
            <a:r>
              <a:rPr lang="en-GB" altLang="en-US" b="0" dirty="0" err="1"/>
              <a:t>interpretaciones</a:t>
            </a:r>
            <a:r>
              <a:rPr lang="en-GB" altLang="en-US" b="0" dirty="0"/>
              <a:t> que el maestro </a:t>
            </a:r>
            <a:r>
              <a:rPr lang="en-GB" altLang="en-US" b="0" dirty="0" err="1"/>
              <a:t>pueda</a:t>
            </a:r>
            <a:r>
              <a:rPr lang="en-GB" altLang="en-US" b="0" dirty="0"/>
              <a:t> </a:t>
            </a:r>
            <a:r>
              <a:rPr lang="en-GB" altLang="en-US" b="0" dirty="0" err="1"/>
              <a:t>tener</a:t>
            </a:r>
            <a:r>
              <a:rPr lang="en-GB" altLang="en-US" b="0" dirty="0"/>
              <a:t> de </a:t>
            </a:r>
            <a:r>
              <a:rPr lang="en-GB" altLang="en-US" b="0" dirty="0" err="1"/>
              <a:t>cada</a:t>
            </a:r>
            <a:r>
              <a:rPr lang="en-GB" altLang="en-US" b="0" dirty="0"/>
              <a:t> </a:t>
            </a:r>
            <a:r>
              <a:rPr lang="en-GB" altLang="en-US" b="0" dirty="0" err="1"/>
              <a:t>elemento</a:t>
            </a:r>
            <a:r>
              <a:rPr lang="en-GB" altLang="en-US" b="0" dirty="0"/>
              <a:t>. ¿</a:t>
            </a:r>
            <a:r>
              <a:rPr lang="en-GB" altLang="en-US" b="0" dirty="0" err="1"/>
              <a:t>Cómo</a:t>
            </a:r>
            <a:r>
              <a:rPr lang="en-GB" altLang="en-US" b="0" dirty="0"/>
              <a:t> </a:t>
            </a:r>
            <a:r>
              <a:rPr lang="en-GB" altLang="en-US" b="0" dirty="0" err="1"/>
              <a:t>sabemos</a:t>
            </a:r>
            <a:r>
              <a:rPr lang="en-GB" altLang="en-US" b="0" dirty="0"/>
              <a:t> </a:t>
            </a:r>
            <a:r>
              <a:rPr lang="en-GB" altLang="en-US" b="0" dirty="0" err="1"/>
              <a:t>si</a:t>
            </a:r>
            <a:r>
              <a:rPr lang="en-GB" altLang="en-US" b="0" dirty="0"/>
              <a:t> </a:t>
            </a:r>
            <a:r>
              <a:rPr lang="en-GB" altLang="en-US" b="0" dirty="0" err="1"/>
              <a:t>alguno</a:t>
            </a:r>
            <a:r>
              <a:rPr lang="en-GB" altLang="en-US" b="0" dirty="0"/>
              <a:t> de </a:t>
            </a:r>
            <a:r>
              <a:rPr lang="en-GB" altLang="en-US" b="0" dirty="0" err="1"/>
              <a:t>estos</a:t>
            </a:r>
            <a:r>
              <a:rPr lang="en-GB" altLang="en-US" b="0" dirty="0"/>
              <a:t> </a:t>
            </a:r>
            <a:r>
              <a:rPr lang="en-GB" altLang="en-US" b="0" dirty="0" err="1"/>
              <a:t>es</a:t>
            </a:r>
            <a:r>
              <a:rPr lang="en-GB" altLang="en-US" b="0" dirty="0"/>
              <a:t> </a:t>
            </a:r>
            <a:r>
              <a:rPr lang="en-GB" altLang="en-US" b="0" dirty="0" err="1"/>
              <a:t>correcto</a:t>
            </a:r>
            <a:r>
              <a:rPr lang="en-GB" altLang="en-US" b="0" dirty="0"/>
              <a:t>? La </a:t>
            </a:r>
            <a:r>
              <a:rPr lang="en-GB" altLang="en-US" b="0" dirty="0" err="1"/>
              <a:t>respuesta</a:t>
            </a:r>
            <a:r>
              <a:rPr lang="en-GB" altLang="en-US" b="0" dirty="0"/>
              <a:t> simple </a:t>
            </a:r>
            <a:r>
              <a:rPr lang="en-GB" altLang="en-US" b="0" dirty="0" err="1"/>
              <a:t>es</a:t>
            </a:r>
            <a:r>
              <a:rPr lang="en-GB" altLang="en-US" b="0" dirty="0"/>
              <a:t> que no lo </a:t>
            </a:r>
            <a:r>
              <a:rPr lang="en-GB" altLang="en-US" b="0" dirty="0" err="1"/>
              <a:t>hacemos</a:t>
            </a:r>
            <a:r>
              <a:rPr lang="en-GB" altLang="en-US" b="0" dirty="0"/>
              <a:t>. </a:t>
            </a:r>
            <a:r>
              <a:rPr lang="en-GB" altLang="en-US" b="0" dirty="0" err="1"/>
              <a:t>Parte</a:t>
            </a:r>
            <a:r>
              <a:rPr lang="en-GB" altLang="en-US" b="0" dirty="0"/>
              <a:t> del </a:t>
            </a:r>
            <a:r>
              <a:rPr lang="en-GB" altLang="en-US" b="0" dirty="0" err="1"/>
              <a:t>pensamiento</a:t>
            </a:r>
            <a:r>
              <a:rPr lang="en-GB" altLang="en-US" b="0" dirty="0"/>
              <a:t> flexible </a:t>
            </a:r>
            <a:r>
              <a:rPr lang="en-GB" altLang="en-US" b="0" dirty="0" err="1"/>
              <a:t>es</a:t>
            </a:r>
            <a:r>
              <a:rPr lang="en-GB" altLang="en-US" b="0" dirty="0"/>
              <a:t> </a:t>
            </a:r>
            <a:r>
              <a:rPr lang="en-GB" altLang="en-US" b="0" dirty="0" err="1"/>
              <a:t>mirar</a:t>
            </a:r>
            <a:r>
              <a:rPr lang="en-GB" altLang="en-US" b="0" dirty="0"/>
              <a:t> lo </a:t>
            </a:r>
            <a:r>
              <a:rPr lang="en-GB" altLang="en-US" b="0" dirty="0" err="1"/>
              <a:t>mismo</a:t>
            </a:r>
            <a:r>
              <a:rPr lang="en-GB" altLang="en-US" b="0" dirty="0"/>
              <a:t> </a:t>
            </a:r>
            <a:r>
              <a:rPr lang="en-GB" altLang="en-US" b="0" dirty="0" err="1"/>
              <a:t>desde</a:t>
            </a:r>
            <a:r>
              <a:rPr lang="en-GB" altLang="en-US" b="0" dirty="0"/>
              <a:t> </a:t>
            </a:r>
            <a:r>
              <a:rPr lang="en-GB" altLang="en-US" b="0" dirty="0" err="1"/>
              <a:t>muchas</a:t>
            </a:r>
            <a:r>
              <a:rPr lang="en-GB" altLang="en-US" b="0" dirty="0"/>
              <a:t> </a:t>
            </a:r>
            <a:r>
              <a:rPr lang="en-GB" altLang="en-US" b="0" dirty="0" err="1"/>
              <a:t>perspectivas</a:t>
            </a:r>
            <a:r>
              <a:rPr lang="en-GB" altLang="en-US" b="0" dirty="0"/>
              <a:t> y </a:t>
            </a:r>
            <a:r>
              <a:rPr lang="en-GB" altLang="en-US" b="0" dirty="0" err="1"/>
              <a:t>elegir</a:t>
            </a:r>
            <a:r>
              <a:rPr lang="en-GB" altLang="en-US" b="0" dirty="0"/>
              <a:t> la </a:t>
            </a:r>
            <a:r>
              <a:rPr lang="en-GB" altLang="en-US" b="0" dirty="0" err="1"/>
              <a:t>mejor</a:t>
            </a:r>
            <a:r>
              <a:rPr lang="en-GB" altLang="en-US" b="0" dirty="0"/>
              <a:t> </a:t>
            </a:r>
            <a:r>
              <a:rPr lang="en-GB" altLang="en-US" b="0" dirty="0" err="1"/>
              <a:t>perspectiva</a:t>
            </a:r>
            <a:r>
              <a:rPr lang="en-GB" altLang="en-US" b="0" dirty="0"/>
              <a:t> antes de </a:t>
            </a:r>
            <a:r>
              <a:rPr lang="en-GB" altLang="en-US" b="0" dirty="0" err="1"/>
              <a:t>tomar</a:t>
            </a:r>
            <a:r>
              <a:rPr lang="en-GB" altLang="en-US" b="0" dirty="0"/>
              <a:t> </a:t>
            </a:r>
            <a:r>
              <a:rPr lang="en-GB" altLang="en-US" b="0" dirty="0" err="1"/>
              <a:t>medidas</a:t>
            </a:r>
            <a:r>
              <a:rPr lang="en-GB" altLang="en-US" b="0" dirty="0"/>
              <a:t> </a:t>
            </a:r>
            <a:r>
              <a:rPr lang="en-GB" altLang="en-US" b="0" dirty="0" err="1"/>
              <a:t>positivas</a:t>
            </a:r>
            <a:r>
              <a:rPr lang="en-GB" altLang="en-US" b="0" dirty="0"/>
              <a:t>.</a:t>
            </a:r>
          </a:p>
        </p:txBody>
      </p:sp>
      <p:sp>
        <p:nvSpPr>
          <p:cNvPr id="26628" name="Slide Number Placeholder 3">
            <a:extLst>
              <a:ext uri="{FF2B5EF4-FFF2-40B4-BE49-F238E27FC236}">
                <a16:creationId xmlns:a16="http://schemas.microsoft.com/office/drawing/2014/main" xmlns="" id="{15B93F10-8370-A34D-8186-37B281DE00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43A42A5-3006-4A45-BCEF-2CF78D109447}" type="slidenum">
              <a:rPr lang="en-GB" altLang="en-US" smtClean="0"/>
              <a:pPr/>
              <a:t>14</a:t>
            </a:fld>
            <a:endParaRPr lang="en-GB" altLang="en-US"/>
          </a:p>
        </p:txBody>
      </p:sp>
    </p:spTree>
    <p:extLst>
      <p:ext uri="{BB962C8B-B14F-4D97-AF65-F5344CB8AC3E}">
        <p14:creationId xmlns:p14="http://schemas.microsoft.com/office/powerpoint/2010/main" val="3972992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xmlns="" id="{1798BC5D-5F1C-B746-999C-90E554BAD0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xmlns="" id="{D564BA7D-5B91-D04D-9571-02D46145BC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dirty="0" err="1"/>
              <a:t>Trabajo</a:t>
            </a:r>
            <a:r>
              <a:rPr lang="en-GB" altLang="en-US" b="1" dirty="0"/>
              <a:t> </a:t>
            </a:r>
            <a:r>
              <a:rPr lang="en-GB" altLang="en-US" b="1" dirty="0" err="1"/>
              <a:t>grupal</a:t>
            </a:r>
            <a:r>
              <a:rPr lang="en-GB" altLang="en-US" b="1" dirty="0"/>
              <a:t> o </a:t>
            </a:r>
            <a:r>
              <a:rPr lang="en-GB" altLang="en-US" b="1" dirty="0" err="1"/>
              <a:t>plenario</a:t>
            </a:r>
            <a:r>
              <a:rPr lang="en-GB" altLang="en-US" b="1" dirty="0"/>
              <a:t> (5 </a:t>
            </a:r>
            <a:r>
              <a:rPr lang="en-GB" altLang="en-US" b="1" dirty="0" err="1"/>
              <a:t>minutos</a:t>
            </a:r>
            <a:r>
              <a:rPr lang="en-GB" altLang="en-US" b="1" dirty="0"/>
              <a:t>)</a:t>
            </a:r>
          </a:p>
          <a:p>
            <a:pPr eaLnBrk="1" hangingPunct="1">
              <a:spcBef>
                <a:spcPct val="0"/>
              </a:spcBef>
            </a:pPr>
            <a:endParaRPr lang="en-GB" altLang="en-US" b="1" dirty="0"/>
          </a:p>
          <a:p>
            <a:pPr eaLnBrk="1" hangingPunct="1">
              <a:spcBef>
                <a:spcPct val="0"/>
              </a:spcBef>
            </a:pPr>
            <a:r>
              <a:rPr lang="en-GB" altLang="en-US" b="0" dirty="0" err="1"/>
              <a:t>Intente</a:t>
            </a:r>
            <a:r>
              <a:rPr lang="en-GB" altLang="en-US" b="0" dirty="0"/>
              <a:t> </a:t>
            </a:r>
            <a:r>
              <a:rPr lang="en-GB" altLang="en-US" b="0" dirty="0" err="1"/>
              <a:t>alentar</a:t>
            </a:r>
            <a:r>
              <a:rPr lang="en-GB" altLang="en-US" b="0" dirty="0"/>
              <a:t> a </a:t>
            </a:r>
            <a:r>
              <a:rPr lang="en-GB" altLang="en-US" b="0" dirty="0" err="1"/>
              <a:t>los</a:t>
            </a:r>
            <a:r>
              <a:rPr lang="en-GB" altLang="en-US" b="0" dirty="0"/>
              <a:t> maestros a </a:t>
            </a:r>
            <a:r>
              <a:rPr lang="en-GB" altLang="en-US" b="0" dirty="0" err="1"/>
              <a:t>dar</a:t>
            </a:r>
            <a:r>
              <a:rPr lang="en-GB" altLang="en-US" b="0" dirty="0"/>
              <a:t> </a:t>
            </a:r>
            <a:r>
              <a:rPr lang="en-GB" altLang="en-US" b="0" dirty="0" err="1"/>
              <a:t>respuestas</a:t>
            </a:r>
            <a:r>
              <a:rPr lang="en-GB" altLang="en-US" b="0" dirty="0"/>
              <a:t> que </a:t>
            </a:r>
            <a:r>
              <a:rPr lang="en-GB" altLang="en-US" b="0" dirty="0" err="1"/>
              <a:t>reflejen</a:t>
            </a:r>
            <a:r>
              <a:rPr lang="en-GB" altLang="en-US" b="0" dirty="0"/>
              <a:t> el </a:t>
            </a:r>
            <a:r>
              <a:rPr lang="en-GB" altLang="en-US" b="0" dirty="0" err="1"/>
              <a:t>contenido</a:t>
            </a:r>
            <a:r>
              <a:rPr lang="en-GB" altLang="en-US" b="0" dirty="0"/>
              <a:t> del </a:t>
            </a:r>
            <a:r>
              <a:rPr lang="en-GB" altLang="en-US" b="0" dirty="0" err="1"/>
              <a:t>curso</a:t>
            </a:r>
            <a:r>
              <a:rPr lang="en-GB" altLang="en-US" b="0" dirty="0"/>
              <a:t> de las </a:t>
            </a:r>
            <a:r>
              <a:rPr lang="en-GB" altLang="en-US" b="0" dirty="0" err="1"/>
              <a:t>píldoras</a:t>
            </a:r>
            <a:r>
              <a:rPr lang="en-GB" altLang="en-US" b="0" dirty="0"/>
              <a:t> </a:t>
            </a:r>
            <a:r>
              <a:rPr lang="en-GB" altLang="en-US" b="0" dirty="0" err="1"/>
              <a:t>anteriores</a:t>
            </a:r>
            <a:r>
              <a:rPr lang="en-GB" altLang="en-US" b="0" dirty="0"/>
              <a:t> que </a:t>
            </a:r>
            <a:r>
              <a:rPr lang="en-GB" altLang="en-US" b="0" dirty="0" err="1"/>
              <a:t>cubren</a:t>
            </a:r>
            <a:r>
              <a:rPr lang="en-GB" altLang="en-US" b="0" dirty="0"/>
              <a:t> las </a:t>
            </a:r>
            <a:r>
              <a:rPr lang="en-GB" altLang="en-US" b="0" dirty="0" err="1"/>
              <a:t>técnicas</a:t>
            </a:r>
            <a:r>
              <a:rPr lang="en-GB" altLang="en-US" b="0" dirty="0"/>
              <a:t> de </a:t>
            </a:r>
            <a:r>
              <a:rPr lang="en-GB" altLang="en-US" b="0" dirty="0" err="1"/>
              <a:t>entrenamiento</a:t>
            </a:r>
            <a:r>
              <a:rPr lang="en-GB" altLang="en-US" b="0" dirty="0"/>
              <a:t>.</a:t>
            </a:r>
          </a:p>
        </p:txBody>
      </p:sp>
      <p:sp>
        <p:nvSpPr>
          <p:cNvPr id="28676" name="Slide Number Placeholder 3">
            <a:extLst>
              <a:ext uri="{FF2B5EF4-FFF2-40B4-BE49-F238E27FC236}">
                <a16:creationId xmlns:a16="http://schemas.microsoft.com/office/drawing/2014/main" xmlns="" id="{1554EA47-83E8-FC40-AF34-1C7336BB0D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1736F1E-905A-EC4B-BA60-6896CA956008}" type="slidenum">
              <a:rPr lang="en-GB" altLang="en-US" smtClean="0"/>
              <a:pPr/>
              <a:t>15</a:t>
            </a:fld>
            <a:endParaRPr lang="en-GB" altLang="en-US"/>
          </a:p>
        </p:txBody>
      </p:sp>
    </p:spTree>
    <p:extLst>
      <p:ext uri="{BB962C8B-B14F-4D97-AF65-F5344CB8AC3E}">
        <p14:creationId xmlns:p14="http://schemas.microsoft.com/office/powerpoint/2010/main" val="3109338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xmlns="" id="{8BA151A5-0938-1F4E-B461-F7FC12EE05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xmlns="" id="{48AFEF9D-309E-3E4C-BF37-6AA2A1E9DE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0724" name="Slide Number Placeholder 3">
            <a:extLst>
              <a:ext uri="{FF2B5EF4-FFF2-40B4-BE49-F238E27FC236}">
                <a16:creationId xmlns:a16="http://schemas.microsoft.com/office/drawing/2014/main" xmlns="" id="{739CAD60-ED42-5C4C-B2A5-8A9FD1A463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A3B4394-F95B-DE46-81B3-5567667B23C6}" type="slidenum">
              <a:rPr lang="en-GB" altLang="en-US" smtClean="0"/>
              <a:pPr/>
              <a:t>16</a:t>
            </a:fld>
            <a:endParaRPr lang="en-GB" altLang="en-US"/>
          </a:p>
        </p:txBody>
      </p:sp>
    </p:spTree>
    <p:extLst>
      <p:ext uri="{BB962C8B-B14F-4D97-AF65-F5344CB8AC3E}">
        <p14:creationId xmlns:p14="http://schemas.microsoft.com/office/powerpoint/2010/main" val="1168136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xmlns="" id="{C622CE0B-CC52-AB45-859D-586242B211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xmlns="" id="{191A8FAB-DC87-2844-8B29-49B3952D25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err="1"/>
              <a:t>Esta</a:t>
            </a:r>
            <a:r>
              <a:rPr lang="en-US" altLang="en-US" dirty="0"/>
              <a:t> </a:t>
            </a:r>
            <a:r>
              <a:rPr lang="en-US" altLang="en-US" dirty="0" err="1"/>
              <a:t>podría</a:t>
            </a:r>
            <a:r>
              <a:rPr lang="en-US" altLang="en-US" dirty="0"/>
              <a:t> </a:t>
            </a:r>
            <a:r>
              <a:rPr lang="en-US" altLang="en-US" dirty="0" err="1"/>
              <a:t>ser</a:t>
            </a:r>
            <a:r>
              <a:rPr lang="en-US" altLang="en-US" dirty="0"/>
              <a:t> la </a:t>
            </a:r>
            <a:r>
              <a:rPr lang="en-US" altLang="en-US" dirty="0" err="1"/>
              <a:t>decisión</a:t>
            </a:r>
            <a:r>
              <a:rPr lang="en-US" altLang="en-US" dirty="0"/>
              <a:t> </a:t>
            </a:r>
            <a:r>
              <a:rPr lang="en-US" altLang="en-US" dirty="0" err="1"/>
              <a:t>correcta</a:t>
            </a:r>
            <a:r>
              <a:rPr lang="en-US" altLang="en-US" dirty="0"/>
              <a:t> y </a:t>
            </a:r>
            <a:r>
              <a:rPr lang="en-US" altLang="en-US" dirty="0" err="1"/>
              <a:t>una</a:t>
            </a:r>
            <a:r>
              <a:rPr lang="en-US" altLang="en-US" dirty="0"/>
              <a:t> que sea sensible a las </a:t>
            </a:r>
            <a:r>
              <a:rPr lang="en-US" altLang="en-US" dirty="0" err="1"/>
              <a:t>necesidades</a:t>
            </a:r>
            <a:r>
              <a:rPr lang="en-US" altLang="en-US" dirty="0"/>
              <a:t> de </a:t>
            </a:r>
            <a:r>
              <a:rPr lang="en-US" altLang="en-US" dirty="0" err="1"/>
              <a:t>los</a:t>
            </a:r>
            <a:r>
              <a:rPr lang="en-US" altLang="en-US" dirty="0"/>
              <a:t> </a:t>
            </a:r>
            <a:r>
              <a:rPr lang="en-US" altLang="en-US" dirty="0" err="1"/>
              <a:t>estudiantes</a:t>
            </a:r>
            <a:r>
              <a:rPr lang="en-US" altLang="en-US" dirty="0"/>
              <a:t>. </a:t>
            </a:r>
            <a:r>
              <a:rPr lang="en-US" altLang="en-US" dirty="0" err="1"/>
              <a:t>Es</a:t>
            </a:r>
            <a:r>
              <a:rPr lang="en-US" altLang="en-US" dirty="0"/>
              <a:t> </a:t>
            </a:r>
            <a:r>
              <a:rPr lang="en-US" altLang="en-US" dirty="0" err="1"/>
              <a:t>posible</a:t>
            </a:r>
            <a:r>
              <a:rPr lang="en-US" altLang="en-US" dirty="0"/>
              <a:t>. </a:t>
            </a:r>
            <a:r>
              <a:rPr lang="en-US" altLang="en-US" dirty="0" err="1"/>
              <a:t>Dirija</a:t>
            </a:r>
            <a:r>
              <a:rPr lang="en-US" altLang="en-US" dirty="0"/>
              <a:t> la </a:t>
            </a:r>
            <a:r>
              <a:rPr lang="en-US" altLang="en-US" dirty="0" err="1"/>
              <a:t>atención</a:t>
            </a:r>
            <a:r>
              <a:rPr lang="en-US" altLang="en-US" dirty="0"/>
              <a:t> del maestro a </a:t>
            </a:r>
            <a:r>
              <a:rPr lang="en-US" altLang="en-US" dirty="0" err="1"/>
              <a:t>los</a:t>
            </a:r>
            <a:r>
              <a:rPr lang="en-US" altLang="en-US" dirty="0"/>
              <a:t> </a:t>
            </a:r>
            <a:r>
              <a:rPr lang="en-US" altLang="en-US" dirty="0" err="1"/>
              <a:t>tres</a:t>
            </a:r>
            <a:r>
              <a:rPr lang="en-US" altLang="en-US" dirty="0"/>
              <a:t> </a:t>
            </a:r>
            <a:r>
              <a:rPr lang="en-US" altLang="en-US" dirty="0" err="1"/>
              <a:t>pasos</a:t>
            </a:r>
            <a:r>
              <a:rPr lang="en-US" altLang="en-US" dirty="0"/>
              <a:t> </a:t>
            </a:r>
            <a:r>
              <a:rPr lang="en-US" altLang="en-US" dirty="0" err="1"/>
              <a:t>involucrados</a:t>
            </a:r>
            <a:r>
              <a:rPr lang="en-US" altLang="en-US" dirty="0"/>
              <a:t> </a:t>
            </a:r>
            <a:r>
              <a:rPr lang="en-US" altLang="en-US" dirty="0" err="1"/>
              <a:t>en</a:t>
            </a:r>
            <a:r>
              <a:rPr lang="en-US" altLang="en-US" dirty="0"/>
              <a:t> responder a las </a:t>
            </a:r>
            <a:r>
              <a:rPr lang="en-US" altLang="en-US" dirty="0" err="1"/>
              <a:t>necesidades</a:t>
            </a:r>
            <a:r>
              <a:rPr lang="en-US" altLang="en-US" dirty="0"/>
              <a:t> </a:t>
            </a:r>
            <a:r>
              <a:rPr lang="en-US" altLang="en-US" dirty="0" err="1"/>
              <a:t>emergentes</a:t>
            </a:r>
            <a:r>
              <a:rPr lang="en-US" altLang="en-US" dirty="0"/>
              <a:t> de </a:t>
            </a:r>
            <a:r>
              <a:rPr lang="en-US" altLang="en-US" dirty="0" err="1"/>
              <a:t>los</a:t>
            </a:r>
            <a:r>
              <a:rPr lang="en-US" altLang="en-US" dirty="0"/>
              <a:t> </a:t>
            </a:r>
            <a:r>
              <a:rPr lang="en-US" altLang="en-US" dirty="0" err="1"/>
              <a:t>estudiantes</a:t>
            </a:r>
            <a:r>
              <a:rPr lang="en-US" altLang="en-US" dirty="0"/>
              <a:t>. </a:t>
            </a:r>
            <a:r>
              <a:rPr lang="en-US" altLang="en-US" dirty="0" err="1"/>
              <a:t>Es</a:t>
            </a:r>
            <a:r>
              <a:rPr lang="en-US" altLang="en-US" dirty="0"/>
              <a:t> </a:t>
            </a:r>
            <a:r>
              <a:rPr lang="en-US" altLang="en-US" dirty="0" err="1"/>
              <a:t>posible</a:t>
            </a:r>
            <a:r>
              <a:rPr lang="en-US" altLang="en-US" dirty="0"/>
              <a:t> que el maestro </a:t>
            </a:r>
            <a:r>
              <a:rPr lang="en-US" altLang="en-US" dirty="0" err="1"/>
              <a:t>haya</a:t>
            </a:r>
            <a:r>
              <a:rPr lang="en-US" altLang="en-US" dirty="0"/>
              <a:t> </a:t>
            </a:r>
            <a:r>
              <a:rPr lang="en-US" altLang="en-US" dirty="0" err="1"/>
              <a:t>hecho</a:t>
            </a:r>
            <a:r>
              <a:rPr lang="en-US" altLang="en-US" dirty="0"/>
              <a:t> </a:t>
            </a:r>
            <a:r>
              <a:rPr lang="en-US" altLang="en-US" dirty="0" err="1"/>
              <a:t>muchas</a:t>
            </a:r>
            <a:r>
              <a:rPr lang="en-US" altLang="en-US" dirty="0"/>
              <a:t> </a:t>
            </a:r>
            <a:r>
              <a:rPr lang="en-US" altLang="en-US" dirty="0" err="1"/>
              <a:t>interpretaciones</a:t>
            </a:r>
            <a:r>
              <a:rPr lang="en-US" altLang="en-US" dirty="0"/>
              <a:t> </a:t>
            </a:r>
            <a:r>
              <a:rPr lang="en-US" altLang="en-US" dirty="0" err="1"/>
              <a:t>diferentes</a:t>
            </a:r>
            <a:r>
              <a:rPr lang="en-US" altLang="en-US" dirty="0"/>
              <a:t> de lo que el </a:t>
            </a:r>
            <a:r>
              <a:rPr lang="en-US" altLang="en-US" dirty="0" err="1"/>
              <a:t>alumno</a:t>
            </a:r>
            <a:r>
              <a:rPr lang="en-US" altLang="en-US" dirty="0"/>
              <a:t> </a:t>
            </a:r>
            <a:r>
              <a:rPr lang="en-US" altLang="en-US" dirty="0" err="1"/>
              <a:t>dijo</a:t>
            </a:r>
            <a:r>
              <a:rPr lang="en-US" altLang="en-US" dirty="0"/>
              <a:t> y </a:t>
            </a:r>
            <a:r>
              <a:rPr lang="en-US" altLang="en-US" dirty="0" err="1"/>
              <a:t>haya</a:t>
            </a:r>
            <a:r>
              <a:rPr lang="en-US" altLang="en-US" dirty="0"/>
              <a:t> </a:t>
            </a:r>
            <a:r>
              <a:rPr lang="en-US" altLang="en-US" dirty="0" err="1"/>
              <a:t>decidido</a:t>
            </a:r>
            <a:r>
              <a:rPr lang="en-US" altLang="en-US" dirty="0"/>
              <a:t> </a:t>
            </a:r>
            <a:r>
              <a:rPr lang="en-US" altLang="en-US" dirty="0" err="1"/>
              <a:t>cuál</a:t>
            </a:r>
            <a:r>
              <a:rPr lang="en-US" altLang="en-US" dirty="0"/>
              <a:t> </a:t>
            </a:r>
            <a:r>
              <a:rPr lang="en-US" altLang="en-US" dirty="0" err="1"/>
              <a:t>es</a:t>
            </a:r>
            <a:r>
              <a:rPr lang="en-US" altLang="en-US" dirty="0"/>
              <a:t> la </a:t>
            </a:r>
            <a:r>
              <a:rPr lang="en-US" altLang="en-US" dirty="0" err="1"/>
              <a:t>más</a:t>
            </a:r>
            <a:r>
              <a:rPr lang="en-US" altLang="en-US" dirty="0"/>
              <a:t> </a:t>
            </a:r>
            <a:r>
              <a:rPr lang="en-US" altLang="en-US" dirty="0" err="1"/>
              <a:t>adecuada</a:t>
            </a:r>
            <a:r>
              <a:rPr lang="en-US" altLang="en-US" dirty="0"/>
              <a:t>. La </a:t>
            </a:r>
            <a:r>
              <a:rPr lang="en-US" altLang="en-US" dirty="0" err="1"/>
              <a:t>pieza</a:t>
            </a:r>
            <a:r>
              <a:rPr lang="en-US" altLang="en-US" dirty="0"/>
              <a:t> que </a:t>
            </a:r>
            <a:r>
              <a:rPr lang="en-US" altLang="en-US" dirty="0" err="1"/>
              <a:t>faltaba</a:t>
            </a:r>
            <a:r>
              <a:rPr lang="en-US" altLang="en-US" dirty="0"/>
              <a:t> del </a:t>
            </a:r>
            <a:r>
              <a:rPr lang="en-US" altLang="en-US" dirty="0" err="1"/>
              <a:t>rompecabezas</a:t>
            </a:r>
            <a:r>
              <a:rPr lang="en-US" altLang="en-US" dirty="0"/>
              <a:t> era </a:t>
            </a:r>
            <a:r>
              <a:rPr lang="en-US" altLang="en-US" dirty="0" err="1"/>
              <a:t>colaborar</a:t>
            </a:r>
            <a:r>
              <a:rPr lang="en-US" altLang="en-US" dirty="0"/>
              <a:t> con </a:t>
            </a:r>
            <a:r>
              <a:rPr lang="en-US" altLang="en-US" dirty="0" err="1"/>
              <a:t>los</a:t>
            </a:r>
            <a:r>
              <a:rPr lang="en-US" altLang="en-US" dirty="0"/>
              <a:t> </a:t>
            </a:r>
            <a:r>
              <a:rPr lang="en-US" altLang="en-US" dirty="0" err="1"/>
              <a:t>estudiantes</a:t>
            </a:r>
            <a:r>
              <a:rPr lang="en-US" altLang="en-US" dirty="0"/>
              <a:t> para </a:t>
            </a:r>
            <a:r>
              <a:rPr lang="en-US" altLang="en-US" dirty="0" err="1"/>
              <a:t>encontrar</a:t>
            </a:r>
            <a:r>
              <a:rPr lang="en-US" altLang="en-US" dirty="0"/>
              <a:t> </a:t>
            </a:r>
            <a:r>
              <a:rPr lang="en-US" altLang="en-US" dirty="0" err="1"/>
              <a:t>una</a:t>
            </a:r>
            <a:r>
              <a:rPr lang="en-US" altLang="en-US" dirty="0"/>
              <a:t> </a:t>
            </a:r>
            <a:r>
              <a:rPr lang="en-US" altLang="en-US" dirty="0" err="1"/>
              <a:t>solución</a:t>
            </a:r>
            <a:r>
              <a:rPr lang="en-US" altLang="en-US" dirty="0"/>
              <a:t>.</a:t>
            </a:r>
          </a:p>
          <a:p>
            <a:pPr eaLnBrk="1" hangingPunct="1">
              <a:spcBef>
                <a:spcPct val="0"/>
              </a:spcBef>
            </a:pPr>
            <a:endParaRPr lang="en-US" altLang="en-US" dirty="0"/>
          </a:p>
          <a:p>
            <a:pPr eaLnBrk="1" hangingPunct="1">
              <a:spcBef>
                <a:spcPct val="0"/>
              </a:spcBef>
            </a:pPr>
            <a:r>
              <a:rPr lang="en-US" altLang="en-US" dirty="0" err="1"/>
              <a:t>Haga</a:t>
            </a:r>
            <a:r>
              <a:rPr lang="en-US" altLang="en-US" dirty="0"/>
              <a:t> la </a:t>
            </a:r>
            <a:r>
              <a:rPr lang="en-US" altLang="en-US" dirty="0" err="1"/>
              <a:t>pregunta</a:t>
            </a:r>
            <a:r>
              <a:rPr lang="en-US" altLang="en-US" dirty="0"/>
              <a:t> para </a:t>
            </a:r>
            <a:r>
              <a:rPr lang="en-US" altLang="en-US" dirty="0" err="1"/>
              <a:t>obtener</a:t>
            </a:r>
            <a:r>
              <a:rPr lang="en-US" altLang="en-US" dirty="0"/>
              <a:t> </a:t>
            </a:r>
            <a:r>
              <a:rPr lang="en-US" altLang="en-US" dirty="0" err="1"/>
              <a:t>algunas</a:t>
            </a:r>
            <a:r>
              <a:rPr lang="en-US" altLang="en-US" dirty="0"/>
              <a:t> </a:t>
            </a:r>
            <a:r>
              <a:rPr lang="en-US" altLang="en-US" dirty="0" err="1"/>
              <a:t>técnicas</a:t>
            </a:r>
            <a:r>
              <a:rPr lang="en-US" altLang="en-US" dirty="0"/>
              <a:t> de </a:t>
            </a:r>
            <a:r>
              <a:rPr lang="en-US" altLang="en-US" dirty="0" err="1"/>
              <a:t>entrenamiento</a:t>
            </a:r>
            <a:r>
              <a:rPr lang="en-US" altLang="en-US" dirty="0"/>
              <a:t> de las </a:t>
            </a:r>
            <a:r>
              <a:rPr lang="en-US" altLang="en-US" dirty="0" err="1"/>
              <a:t>píldoras</a:t>
            </a:r>
            <a:r>
              <a:rPr lang="en-US" altLang="en-US" dirty="0"/>
              <a:t> </a:t>
            </a:r>
            <a:r>
              <a:rPr lang="en-US" altLang="en-US" dirty="0" err="1"/>
              <a:t>anteriores</a:t>
            </a:r>
            <a:r>
              <a:rPr lang="en-US" altLang="en-US" dirty="0"/>
              <a:t>. ¿</a:t>
            </a:r>
            <a:r>
              <a:rPr lang="en-US" altLang="en-US" dirty="0" err="1"/>
              <a:t>Qué</a:t>
            </a:r>
            <a:r>
              <a:rPr lang="en-US" altLang="en-US" dirty="0"/>
              <a:t> </a:t>
            </a:r>
            <a:r>
              <a:rPr lang="en-US" altLang="en-US" dirty="0" err="1"/>
              <a:t>técnicas</a:t>
            </a:r>
            <a:r>
              <a:rPr lang="en-US" altLang="en-US" dirty="0"/>
              <a:t> de </a:t>
            </a:r>
            <a:r>
              <a:rPr lang="en-US" altLang="en-US" dirty="0" err="1"/>
              <a:t>entrenamiento</a:t>
            </a:r>
            <a:r>
              <a:rPr lang="en-US" altLang="en-US" dirty="0"/>
              <a:t> </a:t>
            </a:r>
            <a:r>
              <a:rPr lang="en-US" altLang="en-US" dirty="0" err="1"/>
              <a:t>podría</a:t>
            </a:r>
            <a:r>
              <a:rPr lang="en-US" altLang="en-US" dirty="0"/>
              <a:t> </a:t>
            </a:r>
            <a:r>
              <a:rPr lang="en-US" altLang="en-US" dirty="0" err="1"/>
              <a:t>haber</a:t>
            </a:r>
            <a:r>
              <a:rPr lang="en-US" altLang="en-US" dirty="0"/>
              <a:t> </a:t>
            </a:r>
            <a:r>
              <a:rPr lang="en-US" altLang="en-US" dirty="0" err="1"/>
              <a:t>usado</a:t>
            </a:r>
            <a:r>
              <a:rPr lang="en-US" altLang="en-US" dirty="0"/>
              <a:t> el maestro?</a:t>
            </a:r>
            <a:endParaRPr lang="en-GB" altLang="en-US" dirty="0"/>
          </a:p>
        </p:txBody>
      </p:sp>
      <p:sp>
        <p:nvSpPr>
          <p:cNvPr id="32772" name="Slide Number Placeholder 3">
            <a:extLst>
              <a:ext uri="{FF2B5EF4-FFF2-40B4-BE49-F238E27FC236}">
                <a16:creationId xmlns:a16="http://schemas.microsoft.com/office/drawing/2014/main" xmlns="" id="{8A5219F3-3895-8746-8B2F-476DF3422D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4CA35BA-8585-8045-8AAE-74A3963903B9}" type="slidenum">
              <a:rPr lang="en-GB" altLang="en-US" smtClean="0"/>
              <a:pPr/>
              <a:t>17</a:t>
            </a:fld>
            <a:endParaRPr lang="en-GB" altLang="en-US"/>
          </a:p>
        </p:txBody>
      </p:sp>
    </p:spTree>
    <p:extLst>
      <p:ext uri="{BB962C8B-B14F-4D97-AF65-F5344CB8AC3E}">
        <p14:creationId xmlns:p14="http://schemas.microsoft.com/office/powerpoint/2010/main" val="2427844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xmlns="" id="{769FA0BD-8BCB-BF4C-BF49-D366FC035F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xmlns="" id="{C605043C-23FD-3040-9D94-1582819972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err="1"/>
              <a:t>Estos</a:t>
            </a:r>
            <a:r>
              <a:rPr lang="en-GB" altLang="en-US" dirty="0"/>
              <a:t> son </a:t>
            </a:r>
            <a:r>
              <a:rPr lang="en-GB" altLang="en-US" dirty="0" err="1"/>
              <a:t>pensamientos</a:t>
            </a:r>
            <a:r>
              <a:rPr lang="en-GB" altLang="en-US" dirty="0"/>
              <a:t> </a:t>
            </a:r>
            <a:r>
              <a:rPr lang="en-GB" altLang="en-US" dirty="0" err="1"/>
              <a:t>potenciales</a:t>
            </a:r>
            <a:r>
              <a:rPr lang="en-GB" altLang="en-US" dirty="0"/>
              <a:t> que </a:t>
            </a:r>
            <a:r>
              <a:rPr lang="en-GB" altLang="en-US" dirty="0" err="1"/>
              <a:t>podrían</a:t>
            </a:r>
            <a:r>
              <a:rPr lang="en-GB" altLang="en-US" dirty="0"/>
              <a:t> </a:t>
            </a:r>
            <a:r>
              <a:rPr lang="en-GB" altLang="en-US" dirty="0" err="1"/>
              <a:t>surgir</a:t>
            </a:r>
            <a:r>
              <a:rPr lang="en-GB" altLang="en-US" dirty="0"/>
              <a:t> </a:t>
            </a:r>
            <a:r>
              <a:rPr lang="en-GB" altLang="en-US" dirty="0" err="1"/>
              <a:t>en</a:t>
            </a:r>
            <a:r>
              <a:rPr lang="en-GB" altLang="en-US" dirty="0"/>
              <a:t> </a:t>
            </a:r>
            <a:r>
              <a:rPr lang="en-GB" altLang="en-US" dirty="0" err="1"/>
              <a:t>su</a:t>
            </a:r>
            <a:r>
              <a:rPr lang="en-GB" altLang="en-US" dirty="0"/>
              <a:t> </a:t>
            </a:r>
            <a:r>
              <a:rPr lang="en-GB" altLang="en-US" dirty="0" err="1"/>
              <a:t>cabeza</a:t>
            </a:r>
            <a:r>
              <a:rPr lang="en-GB" altLang="en-US" dirty="0"/>
              <a:t> </a:t>
            </a:r>
            <a:r>
              <a:rPr lang="en-GB" altLang="en-US" dirty="0" err="1"/>
              <a:t>cuando</a:t>
            </a:r>
            <a:r>
              <a:rPr lang="en-GB" altLang="en-US" dirty="0"/>
              <a:t> se </a:t>
            </a:r>
            <a:r>
              <a:rPr lang="en-GB" altLang="en-US" dirty="0" err="1"/>
              <a:t>enfrenta</a:t>
            </a:r>
            <a:r>
              <a:rPr lang="en-GB" altLang="en-US" dirty="0"/>
              <a:t> a </a:t>
            </a:r>
            <a:r>
              <a:rPr lang="en-GB" altLang="en-US" dirty="0" err="1"/>
              <a:t>una</a:t>
            </a:r>
            <a:r>
              <a:rPr lang="en-GB" altLang="en-US" dirty="0"/>
              <a:t> </a:t>
            </a:r>
            <a:r>
              <a:rPr lang="en-GB" altLang="en-US" dirty="0" err="1"/>
              <a:t>necesidad</a:t>
            </a:r>
            <a:r>
              <a:rPr lang="en-GB" altLang="en-US" dirty="0"/>
              <a:t> </a:t>
            </a:r>
            <a:r>
              <a:rPr lang="en-GB" altLang="en-US" dirty="0" err="1"/>
              <a:t>emergente</a:t>
            </a:r>
            <a:r>
              <a:rPr lang="en-GB" altLang="en-US" dirty="0"/>
              <a:t> </a:t>
            </a:r>
            <a:r>
              <a:rPr lang="en-GB" altLang="en-US" dirty="0" err="1"/>
              <a:t>en</a:t>
            </a:r>
            <a:r>
              <a:rPr lang="en-GB" altLang="en-US" dirty="0"/>
              <a:t> el aula. </a:t>
            </a:r>
            <a:r>
              <a:rPr lang="en-GB" altLang="en-US" dirty="0" err="1"/>
              <a:t>En</a:t>
            </a:r>
            <a:r>
              <a:rPr lang="en-GB" altLang="en-US" dirty="0"/>
              <a:t> </a:t>
            </a:r>
            <a:r>
              <a:rPr lang="en-GB" altLang="en-US" dirty="0" err="1"/>
              <a:t>lugar</a:t>
            </a:r>
            <a:r>
              <a:rPr lang="en-GB" altLang="en-US" dirty="0"/>
              <a:t> de </a:t>
            </a:r>
            <a:r>
              <a:rPr lang="en-GB" altLang="en-US" dirty="0" err="1"/>
              <a:t>saltar</a:t>
            </a:r>
            <a:r>
              <a:rPr lang="en-GB" altLang="en-US" dirty="0"/>
              <a:t> a la </a:t>
            </a:r>
            <a:r>
              <a:rPr lang="en-GB" altLang="en-US" dirty="0" err="1"/>
              <a:t>acción</a:t>
            </a:r>
            <a:r>
              <a:rPr lang="en-GB" altLang="en-US" dirty="0"/>
              <a:t>, </a:t>
            </a:r>
            <a:r>
              <a:rPr lang="en-GB" altLang="en-US" dirty="0" err="1"/>
              <a:t>estas</a:t>
            </a:r>
            <a:r>
              <a:rPr lang="en-GB" altLang="en-US" dirty="0"/>
              <a:t> </a:t>
            </a:r>
            <a:r>
              <a:rPr lang="en-GB" altLang="en-US" dirty="0" err="1"/>
              <a:t>preguntas</a:t>
            </a:r>
            <a:r>
              <a:rPr lang="en-GB" altLang="en-US" dirty="0"/>
              <a:t> son un </a:t>
            </a:r>
            <a:r>
              <a:rPr lang="en-GB" altLang="en-US" dirty="0" err="1"/>
              <a:t>buen</a:t>
            </a:r>
            <a:r>
              <a:rPr lang="en-GB" altLang="en-US" dirty="0"/>
              <a:t> primer </a:t>
            </a:r>
            <a:r>
              <a:rPr lang="en-GB" altLang="en-US" dirty="0" err="1"/>
              <a:t>paso</a:t>
            </a:r>
            <a:r>
              <a:rPr lang="en-GB" altLang="en-US" dirty="0"/>
              <a:t> para </a:t>
            </a:r>
            <a:r>
              <a:rPr lang="en-GB" altLang="en-US" dirty="0" err="1"/>
              <a:t>encontrar</a:t>
            </a:r>
            <a:r>
              <a:rPr lang="en-GB" altLang="en-US" dirty="0"/>
              <a:t> </a:t>
            </a:r>
            <a:r>
              <a:rPr lang="en-GB" altLang="en-US" dirty="0" err="1"/>
              <a:t>una</a:t>
            </a:r>
            <a:r>
              <a:rPr lang="en-GB" altLang="en-US" dirty="0"/>
              <a:t> </a:t>
            </a:r>
            <a:r>
              <a:rPr lang="en-GB" altLang="en-US" dirty="0" err="1"/>
              <a:t>solución</a:t>
            </a:r>
            <a:r>
              <a:rPr lang="en-GB" altLang="en-US" dirty="0"/>
              <a:t> </a:t>
            </a:r>
            <a:r>
              <a:rPr lang="en-GB" altLang="en-US" dirty="0" err="1"/>
              <a:t>creativa</a:t>
            </a:r>
            <a:r>
              <a:rPr lang="en-GB" altLang="en-US" dirty="0"/>
              <a:t>.</a:t>
            </a:r>
          </a:p>
        </p:txBody>
      </p:sp>
      <p:sp>
        <p:nvSpPr>
          <p:cNvPr id="34820" name="Slide Number Placeholder 3">
            <a:extLst>
              <a:ext uri="{FF2B5EF4-FFF2-40B4-BE49-F238E27FC236}">
                <a16:creationId xmlns:a16="http://schemas.microsoft.com/office/drawing/2014/main" xmlns="" id="{8B160D8A-7D4F-C846-A4D2-67FCBBA8EE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94720DE-B96E-B646-AB0A-61AD626634AD}" type="slidenum">
              <a:rPr lang="en-GB" altLang="en-US" smtClean="0"/>
              <a:pPr/>
              <a:t>18</a:t>
            </a:fld>
            <a:endParaRPr lang="en-GB" altLang="en-US"/>
          </a:p>
        </p:txBody>
      </p:sp>
    </p:spTree>
    <p:extLst>
      <p:ext uri="{BB962C8B-B14F-4D97-AF65-F5344CB8AC3E}">
        <p14:creationId xmlns:p14="http://schemas.microsoft.com/office/powerpoint/2010/main" val="1290375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xmlns="" id="{87B7BF46-BB8B-B44D-BDEB-E28DEBF9C3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xmlns="" id="{33A10341-8115-B643-9774-D2B2041C63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b="1" dirty="0" err="1"/>
              <a:t>Trabajo</a:t>
            </a:r>
            <a:r>
              <a:rPr lang="en-GB" altLang="en-US" b="1" dirty="0"/>
              <a:t> </a:t>
            </a:r>
            <a:r>
              <a:rPr lang="en-GB" altLang="en-US" b="1" dirty="0" err="1"/>
              <a:t>en</a:t>
            </a:r>
            <a:r>
              <a:rPr lang="en-GB" altLang="en-US" b="1" dirty="0"/>
              <a:t> </a:t>
            </a:r>
            <a:r>
              <a:rPr lang="en-GB" altLang="en-US" b="1" dirty="0" err="1"/>
              <a:t>grupo</a:t>
            </a:r>
            <a:r>
              <a:rPr lang="en-GB" altLang="en-US" b="1" dirty="0"/>
              <a:t>, 5-10 </a:t>
            </a:r>
            <a:r>
              <a:rPr lang="en-GB" altLang="en-US" b="1" dirty="0" err="1"/>
              <a:t>minutos</a:t>
            </a:r>
            <a:r>
              <a:rPr lang="en-GB" altLang="en-US" b="1" dirty="0"/>
              <a:t>, con </a:t>
            </a:r>
            <a:r>
              <a:rPr lang="en-GB" altLang="en-US" b="1" dirty="0" err="1"/>
              <a:t>comentarios</a:t>
            </a:r>
            <a:r>
              <a:rPr lang="en-GB" altLang="en-US" b="1" dirty="0"/>
              <a:t>.</a:t>
            </a:r>
            <a:endParaRPr lang="en-GB" altLang="en-US" dirty="0"/>
          </a:p>
        </p:txBody>
      </p:sp>
      <p:sp>
        <p:nvSpPr>
          <p:cNvPr id="36868" name="Slide Number Placeholder 3">
            <a:extLst>
              <a:ext uri="{FF2B5EF4-FFF2-40B4-BE49-F238E27FC236}">
                <a16:creationId xmlns:a16="http://schemas.microsoft.com/office/drawing/2014/main" xmlns="" id="{5445754A-EFC7-2241-92E1-A54E06D71E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C926FB3-AC8E-A345-8701-56122B210995}" type="slidenum">
              <a:rPr lang="en-GB" altLang="en-US" smtClean="0"/>
              <a:pPr/>
              <a:t>19</a:t>
            </a:fld>
            <a:endParaRPr lang="en-GB" altLang="en-US"/>
          </a:p>
        </p:txBody>
      </p:sp>
    </p:spTree>
    <p:extLst>
      <p:ext uri="{BB962C8B-B14F-4D97-AF65-F5344CB8AC3E}">
        <p14:creationId xmlns:p14="http://schemas.microsoft.com/office/powerpoint/2010/main" val="2504275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xmlns="" id="{E69B1090-5055-D542-9118-E55B845BC7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xmlns="" id="{D3EB0F81-2FAD-D440-BEF7-14C4994B8B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dirty="0" err="1"/>
              <a:t>Discusión</a:t>
            </a:r>
            <a:r>
              <a:rPr lang="en-GB" altLang="en-US" b="1" dirty="0"/>
              <a:t> </a:t>
            </a:r>
            <a:r>
              <a:rPr lang="en-GB" altLang="en-US" b="1" dirty="0" err="1"/>
              <a:t>grupal</a:t>
            </a:r>
            <a:r>
              <a:rPr lang="en-GB" altLang="en-US" b="1" dirty="0"/>
              <a:t> (5 </a:t>
            </a:r>
            <a:r>
              <a:rPr lang="en-GB" altLang="en-US" b="1" dirty="0" err="1"/>
              <a:t>minutos</a:t>
            </a:r>
            <a:r>
              <a:rPr lang="en-GB" altLang="en-US" b="1" dirty="0"/>
              <a:t>)	</a:t>
            </a:r>
          </a:p>
        </p:txBody>
      </p:sp>
      <p:sp>
        <p:nvSpPr>
          <p:cNvPr id="10244" name="Slide Number Placeholder 3">
            <a:extLst>
              <a:ext uri="{FF2B5EF4-FFF2-40B4-BE49-F238E27FC236}">
                <a16:creationId xmlns:a16="http://schemas.microsoft.com/office/drawing/2014/main" xmlns="" id="{9CC174B9-9940-994F-8AE8-A40F67F42A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9F13ACB-DE41-F947-A648-0CB4334C664A}" type="slidenum">
              <a:rPr lang="en-GB" altLang="en-US" smtClean="0"/>
              <a:pPr/>
              <a:t>6</a:t>
            </a:fld>
            <a:endParaRPr lang="en-GB" altLang="en-US"/>
          </a:p>
        </p:txBody>
      </p:sp>
    </p:spTree>
    <p:extLst>
      <p:ext uri="{BB962C8B-B14F-4D97-AF65-F5344CB8AC3E}">
        <p14:creationId xmlns:p14="http://schemas.microsoft.com/office/powerpoint/2010/main" val="402374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xmlns="" id="{BF8C91C8-6482-E647-8EA9-58AD914CC6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xmlns="" id="{3127CB71-65E3-E443-85C6-D8F6B34E7A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b="1" dirty="0" err="1"/>
              <a:t>Discusión</a:t>
            </a:r>
            <a:r>
              <a:rPr lang="en-GB" altLang="en-US" b="1" dirty="0"/>
              <a:t> </a:t>
            </a:r>
            <a:r>
              <a:rPr lang="en-GB" altLang="en-US" b="1" dirty="0" err="1"/>
              <a:t>grupal</a:t>
            </a:r>
            <a:r>
              <a:rPr lang="en-GB" altLang="en-US" b="1" dirty="0"/>
              <a:t> (5 </a:t>
            </a:r>
            <a:r>
              <a:rPr lang="en-GB" altLang="en-US" b="1" dirty="0" err="1"/>
              <a:t>minutos</a:t>
            </a:r>
            <a:r>
              <a:rPr lang="en-GB" altLang="en-US" b="1" dirty="0"/>
              <a:t>)</a:t>
            </a:r>
          </a:p>
          <a:p>
            <a:pPr eaLnBrk="1" hangingPunct="1"/>
            <a:endParaRPr lang="en-GB" altLang="en-US" b="0" dirty="0"/>
          </a:p>
          <a:p>
            <a:pPr eaLnBrk="1" hangingPunct="1"/>
            <a:r>
              <a:rPr lang="en-GB" altLang="en-US" b="0" dirty="0"/>
              <a:t>La </a:t>
            </a:r>
            <a:r>
              <a:rPr lang="en-GB" altLang="en-US" b="0" dirty="0" err="1"/>
              <a:t>primera</a:t>
            </a:r>
            <a:r>
              <a:rPr lang="en-GB" altLang="en-US" b="0" dirty="0"/>
              <a:t> </a:t>
            </a:r>
            <a:r>
              <a:rPr lang="en-GB" altLang="en-US" b="0" dirty="0" err="1"/>
              <a:t>cita</a:t>
            </a:r>
            <a:r>
              <a:rPr lang="en-GB" altLang="en-US" b="0" dirty="0"/>
              <a:t> </a:t>
            </a:r>
            <a:r>
              <a:rPr lang="en-GB" altLang="en-US" b="0" dirty="0" err="1"/>
              <a:t>es</a:t>
            </a:r>
            <a:r>
              <a:rPr lang="en-GB" altLang="en-US" b="0" dirty="0"/>
              <a:t> </a:t>
            </a:r>
            <a:r>
              <a:rPr lang="en-GB" altLang="en-US" b="0" dirty="0" err="1"/>
              <a:t>quizás</a:t>
            </a:r>
            <a:r>
              <a:rPr lang="en-GB" altLang="en-US" b="0" dirty="0"/>
              <a:t> </a:t>
            </a:r>
            <a:r>
              <a:rPr lang="en-GB" altLang="en-US" b="0" dirty="0" err="1"/>
              <a:t>típica</a:t>
            </a:r>
            <a:r>
              <a:rPr lang="en-GB" altLang="en-US" b="0" dirty="0"/>
              <a:t> de </a:t>
            </a:r>
            <a:r>
              <a:rPr lang="en-GB" altLang="en-US" b="0" dirty="0" err="1"/>
              <a:t>alguien</a:t>
            </a:r>
            <a:r>
              <a:rPr lang="en-GB" altLang="en-US" b="0" dirty="0"/>
              <a:t> que </a:t>
            </a:r>
            <a:r>
              <a:rPr lang="en-GB" altLang="en-US" b="0" dirty="0" err="1"/>
              <a:t>adopta</a:t>
            </a:r>
            <a:r>
              <a:rPr lang="en-GB" altLang="en-US" b="0" dirty="0"/>
              <a:t> un </a:t>
            </a:r>
            <a:r>
              <a:rPr lang="en-GB" altLang="en-US" b="0" dirty="0" err="1"/>
              <a:t>enfoque</a:t>
            </a:r>
            <a:r>
              <a:rPr lang="en-GB" altLang="en-US" b="0" dirty="0"/>
              <a:t> de </a:t>
            </a:r>
            <a:r>
              <a:rPr lang="en-GB" altLang="en-US" b="0" dirty="0" err="1"/>
              <a:t>enseñanza</a:t>
            </a:r>
            <a:r>
              <a:rPr lang="en-GB" altLang="en-US" b="0" dirty="0"/>
              <a:t>. Las palabras "</a:t>
            </a:r>
            <a:r>
              <a:rPr lang="en-GB" altLang="en-US" b="0" dirty="0" err="1"/>
              <a:t>sabe</a:t>
            </a:r>
            <a:r>
              <a:rPr lang="en-GB" altLang="en-US" b="0" dirty="0"/>
              <a:t>" y "</a:t>
            </a:r>
            <a:r>
              <a:rPr lang="en-GB" altLang="en-US" b="0" dirty="0" err="1"/>
              <a:t>toma</a:t>
            </a:r>
            <a:r>
              <a:rPr lang="en-GB" altLang="en-US" b="0" dirty="0"/>
              <a:t> </a:t>
            </a:r>
            <a:r>
              <a:rPr lang="en-GB" altLang="en-US" b="0" dirty="0" err="1"/>
              <a:t>tiempo</a:t>
            </a:r>
            <a:r>
              <a:rPr lang="en-GB" altLang="en-US" b="0" dirty="0"/>
              <a:t> para responder" lo </a:t>
            </a:r>
            <a:r>
              <a:rPr lang="en-GB" altLang="en-US" b="0" dirty="0" err="1"/>
              <a:t>muestran</a:t>
            </a:r>
            <a:r>
              <a:rPr lang="en-GB" altLang="en-US" b="0" dirty="0"/>
              <a:t>.</a:t>
            </a:r>
          </a:p>
          <a:p>
            <a:pPr eaLnBrk="1" hangingPunct="1"/>
            <a:r>
              <a:rPr lang="en-GB" altLang="en-US" b="0" dirty="0"/>
              <a:t>La </a:t>
            </a:r>
            <a:r>
              <a:rPr lang="en-GB" altLang="en-US" b="0" dirty="0" err="1"/>
              <a:t>segunda</a:t>
            </a:r>
            <a:r>
              <a:rPr lang="en-GB" altLang="en-US" b="0" dirty="0"/>
              <a:t> </a:t>
            </a:r>
            <a:r>
              <a:rPr lang="en-GB" altLang="en-US" b="0" dirty="0" err="1"/>
              <a:t>cita</a:t>
            </a:r>
            <a:r>
              <a:rPr lang="en-GB" altLang="en-US" b="0" dirty="0"/>
              <a:t> </a:t>
            </a:r>
            <a:r>
              <a:rPr lang="en-GB" altLang="en-US" b="0" dirty="0" err="1"/>
              <a:t>es</a:t>
            </a:r>
            <a:r>
              <a:rPr lang="en-GB" altLang="en-US" b="0" dirty="0"/>
              <a:t> </a:t>
            </a:r>
            <a:r>
              <a:rPr lang="en-GB" altLang="en-US" b="0" dirty="0" err="1"/>
              <a:t>alguien</a:t>
            </a:r>
            <a:r>
              <a:rPr lang="en-GB" altLang="en-US" b="0" dirty="0"/>
              <a:t> que </a:t>
            </a:r>
            <a:r>
              <a:rPr lang="en-GB" altLang="en-US" b="0" dirty="0" err="1"/>
              <a:t>usa</a:t>
            </a:r>
            <a:r>
              <a:rPr lang="en-GB" altLang="en-US" b="0" dirty="0"/>
              <a:t> </a:t>
            </a:r>
            <a:r>
              <a:rPr lang="en-GB" altLang="en-US" b="0" dirty="0" err="1"/>
              <a:t>técnicas</a:t>
            </a:r>
            <a:r>
              <a:rPr lang="en-GB" altLang="en-US" b="0" dirty="0"/>
              <a:t> para </a:t>
            </a:r>
            <a:r>
              <a:rPr lang="en-GB" altLang="en-US" b="0" dirty="0" err="1"/>
              <a:t>comprender</a:t>
            </a:r>
            <a:r>
              <a:rPr lang="en-GB" altLang="en-US" b="0" dirty="0"/>
              <a:t> lo que </a:t>
            </a:r>
            <a:r>
              <a:rPr lang="en-GB" altLang="en-US" b="0" dirty="0" err="1"/>
              <a:t>los</a:t>
            </a:r>
            <a:r>
              <a:rPr lang="en-GB" altLang="en-US" b="0" dirty="0"/>
              <a:t> </a:t>
            </a:r>
            <a:r>
              <a:rPr lang="en-GB" altLang="en-US" b="0" dirty="0" err="1"/>
              <a:t>estudiantes</a:t>
            </a:r>
            <a:r>
              <a:rPr lang="en-GB" altLang="en-US" b="0" dirty="0"/>
              <a:t> </a:t>
            </a:r>
            <a:r>
              <a:rPr lang="en-GB" altLang="en-US" b="0" dirty="0" err="1"/>
              <a:t>están</a:t>
            </a:r>
            <a:r>
              <a:rPr lang="en-GB" altLang="en-US" b="0" dirty="0"/>
              <a:t> </a:t>
            </a:r>
            <a:r>
              <a:rPr lang="en-GB" altLang="en-US" b="0" dirty="0" err="1"/>
              <a:t>diciendo</a:t>
            </a:r>
            <a:r>
              <a:rPr lang="en-GB" altLang="en-US" b="0" dirty="0"/>
              <a:t> e </a:t>
            </a:r>
            <a:r>
              <a:rPr lang="en-GB" altLang="en-US" b="0" dirty="0" err="1"/>
              <a:t>implementa</a:t>
            </a:r>
            <a:r>
              <a:rPr lang="en-GB" altLang="en-US" b="0" dirty="0"/>
              <a:t> </a:t>
            </a:r>
            <a:r>
              <a:rPr lang="en-GB" altLang="en-US" b="0" dirty="0" err="1"/>
              <a:t>pequeños</a:t>
            </a:r>
            <a:r>
              <a:rPr lang="en-GB" altLang="en-US" b="0" dirty="0"/>
              <a:t> </a:t>
            </a:r>
            <a:r>
              <a:rPr lang="en-GB" altLang="en-US" b="0" dirty="0" err="1"/>
              <a:t>cambios</a:t>
            </a:r>
            <a:r>
              <a:rPr lang="en-GB" altLang="en-US" b="0" dirty="0"/>
              <a:t> </a:t>
            </a:r>
            <a:r>
              <a:rPr lang="en-GB" altLang="en-US" b="0" dirty="0" err="1"/>
              <a:t>en</a:t>
            </a:r>
            <a:r>
              <a:rPr lang="en-GB" altLang="en-US" b="0" dirty="0"/>
              <a:t> sus </a:t>
            </a:r>
            <a:r>
              <a:rPr lang="en-GB" altLang="en-US" b="0" dirty="0" err="1"/>
              <a:t>lecciones</a:t>
            </a:r>
            <a:r>
              <a:rPr lang="en-GB" altLang="en-US" b="0" dirty="0"/>
              <a:t> con </a:t>
            </a:r>
            <a:r>
              <a:rPr lang="en-GB" altLang="en-US" b="0" dirty="0" err="1"/>
              <a:t>soluciones</a:t>
            </a:r>
            <a:r>
              <a:rPr lang="en-GB" altLang="en-US" b="0" dirty="0"/>
              <a:t> </a:t>
            </a:r>
            <a:r>
              <a:rPr lang="en-GB" altLang="en-US" b="0" dirty="0" err="1"/>
              <a:t>dirigidas</a:t>
            </a:r>
            <a:r>
              <a:rPr lang="en-GB" altLang="en-US" b="0" dirty="0"/>
              <a:t> </a:t>
            </a:r>
            <a:r>
              <a:rPr lang="en-GB" altLang="en-US" b="0" dirty="0" err="1"/>
              <a:t>por</a:t>
            </a:r>
            <a:r>
              <a:rPr lang="en-GB" altLang="en-US" b="0" dirty="0"/>
              <a:t> </a:t>
            </a:r>
            <a:r>
              <a:rPr lang="en-GB" altLang="en-US" b="0" dirty="0" err="1"/>
              <a:t>los</a:t>
            </a:r>
            <a:r>
              <a:rPr lang="en-GB" altLang="en-US" b="0" dirty="0"/>
              <a:t> </a:t>
            </a:r>
            <a:r>
              <a:rPr lang="en-GB" altLang="en-US" b="0" dirty="0" err="1"/>
              <a:t>estudiantes</a:t>
            </a:r>
            <a:r>
              <a:rPr lang="en-GB" altLang="en-US" b="0" dirty="0"/>
              <a:t>.</a:t>
            </a:r>
          </a:p>
          <a:p>
            <a:pPr eaLnBrk="1" hangingPunct="1"/>
            <a:r>
              <a:rPr lang="en-GB" altLang="en-US" b="0" dirty="0"/>
              <a:t>La </a:t>
            </a:r>
            <a:r>
              <a:rPr lang="en-GB" altLang="en-US" b="0" dirty="0" err="1"/>
              <a:t>tercera</a:t>
            </a:r>
            <a:r>
              <a:rPr lang="en-GB" altLang="en-US" b="0" dirty="0"/>
              <a:t> </a:t>
            </a:r>
            <a:r>
              <a:rPr lang="en-GB" altLang="en-US" b="0" dirty="0" err="1"/>
              <a:t>es</a:t>
            </a:r>
            <a:r>
              <a:rPr lang="en-GB" altLang="en-US" b="0" dirty="0"/>
              <a:t> de </a:t>
            </a:r>
            <a:r>
              <a:rPr lang="en-GB" altLang="en-US" b="0" dirty="0" err="1"/>
              <a:t>una</a:t>
            </a:r>
            <a:r>
              <a:rPr lang="en-GB" altLang="en-US" b="0" dirty="0"/>
              <a:t> </a:t>
            </a:r>
            <a:r>
              <a:rPr lang="en-GB" altLang="en-US" b="0" dirty="0" err="1"/>
              <a:t>clase</a:t>
            </a:r>
            <a:r>
              <a:rPr lang="en-GB" altLang="en-US" b="0" dirty="0"/>
              <a:t> </a:t>
            </a:r>
            <a:r>
              <a:rPr lang="en-GB" altLang="en-US" b="0" dirty="0" err="1"/>
              <a:t>en</a:t>
            </a:r>
            <a:r>
              <a:rPr lang="en-GB" altLang="en-US" b="0" dirty="0"/>
              <a:t> la que un maestro se </a:t>
            </a:r>
            <a:r>
              <a:rPr lang="en-GB" altLang="en-US" b="0" dirty="0" err="1"/>
              <a:t>complace</a:t>
            </a:r>
            <a:r>
              <a:rPr lang="en-GB" altLang="en-US" b="0" dirty="0"/>
              <a:t> </a:t>
            </a:r>
            <a:r>
              <a:rPr lang="en-GB" altLang="en-US" b="0" dirty="0" err="1"/>
              <a:t>en</a:t>
            </a:r>
            <a:r>
              <a:rPr lang="en-GB" altLang="en-US" b="0" dirty="0"/>
              <a:t> </a:t>
            </a:r>
            <a:r>
              <a:rPr lang="en-GB" altLang="en-US" b="0" dirty="0" err="1"/>
              <a:t>implementar</a:t>
            </a:r>
            <a:r>
              <a:rPr lang="en-GB" altLang="en-US" b="0" dirty="0"/>
              <a:t> </a:t>
            </a:r>
            <a:r>
              <a:rPr lang="en-GB" altLang="en-US" b="0" dirty="0" err="1"/>
              <a:t>cambios</a:t>
            </a:r>
            <a:r>
              <a:rPr lang="en-GB" altLang="en-US" b="0" dirty="0"/>
              <a:t> </a:t>
            </a:r>
            <a:r>
              <a:rPr lang="en-GB" altLang="en-US" b="0" dirty="0" err="1"/>
              <a:t>en</a:t>
            </a:r>
            <a:r>
              <a:rPr lang="en-GB" altLang="en-US" b="0" dirty="0"/>
              <a:t> sus </a:t>
            </a:r>
            <a:r>
              <a:rPr lang="en-GB" altLang="en-US" b="0" dirty="0" err="1"/>
              <a:t>lecciones</a:t>
            </a:r>
            <a:r>
              <a:rPr lang="en-GB" altLang="en-US" b="0" dirty="0"/>
              <a:t> </a:t>
            </a:r>
            <a:r>
              <a:rPr lang="en-GB" altLang="en-US" b="0" dirty="0" err="1"/>
              <a:t>cuando</a:t>
            </a:r>
            <a:r>
              <a:rPr lang="en-GB" altLang="en-US" b="0" dirty="0"/>
              <a:t> surge </a:t>
            </a:r>
            <a:r>
              <a:rPr lang="en-GB" altLang="en-US" b="0" dirty="0" err="1"/>
              <a:t>algo</a:t>
            </a:r>
            <a:r>
              <a:rPr lang="en-GB" altLang="en-US" b="0" dirty="0"/>
              <a:t>, </a:t>
            </a:r>
            <a:r>
              <a:rPr lang="en-GB" altLang="en-US" b="0" dirty="0" err="1"/>
              <a:t>pero</a:t>
            </a:r>
            <a:r>
              <a:rPr lang="en-GB" altLang="en-US" b="0" dirty="0"/>
              <a:t> no se lo </a:t>
            </a:r>
            <a:r>
              <a:rPr lang="en-GB" altLang="en-US" b="0" dirty="0" err="1"/>
              <a:t>deja</a:t>
            </a:r>
            <a:r>
              <a:rPr lang="en-GB" altLang="en-US" b="0" dirty="0"/>
              <a:t> </a:t>
            </a:r>
            <a:r>
              <a:rPr lang="en-GB" altLang="en-US" b="0" dirty="0" err="1"/>
              <a:t>claro</a:t>
            </a:r>
            <a:r>
              <a:rPr lang="en-GB" altLang="en-US" b="0" dirty="0"/>
              <a:t> a sus </a:t>
            </a:r>
            <a:r>
              <a:rPr lang="en-GB" altLang="en-US" b="0" dirty="0" err="1"/>
              <a:t>alumnos</a:t>
            </a:r>
            <a:r>
              <a:rPr lang="en-GB" altLang="en-US" b="0" dirty="0"/>
              <a:t>. El </a:t>
            </a:r>
            <a:r>
              <a:rPr lang="en-GB" altLang="en-US" b="0" dirty="0" err="1"/>
              <a:t>resultado</a:t>
            </a:r>
            <a:r>
              <a:rPr lang="en-GB" altLang="en-US" b="0" dirty="0"/>
              <a:t> </a:t>
            </a:r>
            <a:r>
              <a:rPr lang="en-GB" altLang="en-US" b="0" dirty="0" err="1"/>
              <a:t>es</a:t>
            </a:r>
            <a:r>
              <a:rPr lang="en-GB" altLang="en-US" b="0" dirty="0"/>
              <a:t> que la </a:t>
            </a:r>
            <a:r>
              <a:rPr lang="en-GB" altLang="en-US" b="0" dirty="0" err="1"/>
              <a:t>clase</a:t>
            </a:r>
            <a:r>
              <a:rPr lang="en-GB" altLang="en-US" b="0" dirty="0"/>
              <a:t> </a:t>
            </a:r>
            <a:r>
              <a:rPr lang="en-GB" altLang="en-US" b="0" dirty="0" err="1"/>
              <a:t>puede</a:t>
            </a:r>
            <a:r>
              <a:rPr lang="en-GB" altLang="en-US" b="0" dirty="0"/>
              <a:t> </a:t>
            </a:r>
            <a:r>
              <a:rPr lang="en-GB" altLang="en-US" b="0" dirty="0" err="1"/>
              <a:t>sentirse</a:t>
            </a:r>
            <a:r>
              <a:rPr lang="en-GB" altLang="en-US" b="0" dirty="0"/>
              <a:t> </a:t>
            </a:r>
            <a:r>
              <a:rPr lang="en-GB" altLang="en-US" b="0" dirty="0" err="1"/>
              <a:t>desestructurada</a:t>
            </a:r>
            <a:r>
              <a:rPr lang="en-GB" altLang="en-US" b="0" dirty="0"/>
              <a:t>, </a:t>
            </a:r>
            <a:r>
              <a:rPr lang="en-GB" altLang="en-US" b="0" dirty="0" err="1"/>
              <a:t>confusa</a:t>
            </a:r>
            <a:r>
              <a:rPr lang="en-GB" altLang="en-US" b="0" dirty="0"/>
              <a:t> y </a:t>
            </a:r>
            <a:r>
              <a:rPr lang="en-GB" altLang="en-US" b="0" dirty="0" err="1"/>
              <a:t>los</a:t>
            </a:r>
            <a:r>
              <a:rPr lang="en-GB" altLang="en-US" b="0" dirty="0"/>
              <a:t> </a:t>
            </a:r>
            <a:r>
              <a:rPr lang="en-GB" altLang="en-US" b="0" dirty="0" err="1"/>
              <a:t>estudiantes</a:t>
            </a:r>
            <a:r>
              <a:rPr lang="en-GB" altLang="en-US" b="0" dirty="0"/>
              <a:t> </a:t>
            </a:r>
            <a:r>
              <a:rPr lang="en-GB" altLang="en-US" b="0" dirty="0" err="1"/>
              <a:t>pueden</a:t>
            </a:r>
            <a:r>
              <a:rPr lang="en-GB" altLang="en-US" b="0" dirty="0"/>
              <a:t> no </a:t>
            </a:r>
            <a:r>
              <a:rPr lang="en-GB" altLang="en-US" b="0" dirty="0" err="1"/>
              <a:t>ser</a:t>
            </a:r>
            <a:r>
              <a:rPr lang="en-GB" altLang="en-US" b="0" dirty="0"/>
              <a:t> </a:t>
            </a:r>
            <a:r>
              <a:rPr lang="en-GB" altLang="en-US" b="0" dirty="0" err="1"/>
              <a:t>conscientes</a:t>
            </a:r>
            <a:r>
              <a:rPr lang="en-GB" altLang="en-US" b="0" dirty="0"/>
              <a:t> de lo que </a:t>
            </a:r>
            <a:r>
              <a:rPr lang="en-GB" altLang="en-US" b="0" dirty="0" err="1"/>
              <a:t>su</a:t>
            </a:r>
            <a:r>
              <a:rPr lang="en-GB" altLang="en-US" b="0" dirty="0"/>
              <a:t> maestro </a:t>
            </a:r>
            <a:r>
              <a:rPr lang="en-GB" altLang="en-US" b="0" dirty="0" err="1"/>
              <a:t>está</a:t>
            </a:r>
            <a:r>
              <a:rPr lang="en-GB" altLang="en-US" b="0" dirty="0"/>
              <a:t> </a:t>
            </a:r>
            <a:r>
              <a:rPr lang="en-GB" altLang="en-US" b="0" dirty="0" err="1"/>
              <a:t>tratando</a:t>
            </a:r>
            <a:r>
              <a:rPr lang="en-GB" altLang="en-US" b="0" dirty="0"/>
              <a:t> de </a:t>
            </a:r>
            <a:r>
              <a:rPr lang="en-GB" altLang="en-US" b="0" dirty="0" err="1"/>
              <a:t>hacer</a:t>
            </a:r>
            <a:r>
              <a:rPr lang="en-GB" altLang="en-US" b="0" dirty="0"/>
              <a:t> (responder a sus </a:t>
            </a:r>
            <a:r>
              <a:rPr lang="en-GB" altLang="en-US" b="0" dirty="0" err="1"/>
              <a:t>necesidades</a:t>
            </a:r>
            <a:r>
              <a:rPr lang="en-GB" altLang="en-US" b="0" dirty="0"/>
              <a:t>).</a:t>
            </a:r>
          </a:p>
          <a:p>
            <a:pPr eaLnBrk="1" hangingPunct="1"/>
            <a:endParaRPr lang="en-GB" altLang="en-US" b="0" dirty="0"/>
          </a:p>
          <a:p>
            <a:pPr eaLnBrk="1" hangingPunct="1"/>
            <a:r>
              <a:rPr lang="en-GB" altLang="en-US" b="0" dirty="0" err="1"/>
              <a:t>Esté</a:t>
            </a:r>
            <a:r>
              <a:rPr lang="en-GB" altLang="en-US" b="0" dirty="0"/>
              <a:t> </a:t>
            </a:r>
            <a:r>
              <a:rPr lang="en-GB" altLang="en-US" b="0" dirty="0" err="1"/>
              <a:t>abierto</a:t>
            </a:r>
            <a:r>
              <a:rPr lang="en-GB" altLang="en-US" b="0" dirty="0"/>
              <a:t> a </a:t>
            </a:r>
            <a:r>
              <a:rPr lang="en-GB" altLang="en-US" b="0" dirty="0" err="1"/>
              <a:t>otras</a:t>
            </a:r>
            <a:r>
              <a:rPr lang="en-GB" altLang="en-US" b="0" dirty="0"/>
              <a:t> </a:t>
            </a:r>
            <a:r>
              <a:rPr lang="en-GB" altLang="en-US" b="0" dirty="0" err="1"/>
              <a:t>interpretaciones</a:t>
            </a:r>
            <a:r>
              <a:rPr lang="en-GB" altLang="en-US" b="0" dirty="0"/>
              <a:t> de </a:t>
            </a:r>
            <a:r>
              <a:rPr lang="en-GB" altLang="en-US" b="0" dirty="0" err="1"/>
              <a:t>estas</a:t>
            </a:r>
            <a:r>
              <a:rPr lang="en-GB" altLang="en-US" b="0" dirty="0"/>
              <a:t> </a:t>
            </a:r>
            <a:r>
              <a:rPr lang="en-GB" altLang="en-US" b="0" dirty="0" err="1"/>
              <a:t>citas</a:t>
            </a:r>
            <a:r>
              <a:rPr lang="en-GB" altLang="en-US" b="0" dirty="0"/>
              <a:t>.</a:t>
            </a:r>
          </a:p>
        </p:txBody>
      </p:sp>
      <p:sp>
        <p:nvSpPr>
          <p:cNvPr id="12292" name="Slide Number Placeholder 3">
            <a:extLst>
              <a:ext uri="{FF2B5EF4-FFF2-40B4-BE49-F238E27FC236}">
                <a16:creationId xmlns:a16="http://schemas.microsoft.com/office/drawing/2014/main" xmlns="" id="{0CA37771-BAAB-EF43-A5E4-DA8AC15A00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10F5A3F-3A02-C04C-9FF7-FA4497F97262}" type="slidenum">
              <a:rPr lang="en-GB" altLang="en-US" smtClean="0"/>
              <a:pPr/>
              <a:t>7</a:t>
            </a:fld>
            <a:endParaRPr lang="en-GB" altLang="en-US"/>
          </a:p>
        </p:txBody>
      </p:sp>
    </p:spTree>
    <p:extLst>
      <p:ext uri="{BB962C8B-B14F-4D97-AF65-F5344CB8AC3E}">
        <p14:creationId xmlns:p14="http://schemas.microsoft.com/office/powerpoint/2010/main" val="3359110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xmlns="" id="{6B94A05E-10B3-5449-A860-7E6A33E322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xmlns="" id="{3F44DB1A-978C-624B-A590-0C3E0ACBBD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b="1" dirty="0" err="1"/>
              <a:t>Discusión</a:t>
            </a:r>
            <a:r>
              <a:rPr lang="en-GB" altLang="en-US" b="1" dirty="0"/>
              <a:t> </a:t>
            </a:r>
            <a:r>
              <a:rPr lang="en-GB" altLang="en-US" b="1" dirty="0" err="1"/>
              <a:t>grupal</a:t>
            </a:r>
            <a:r>
              <a:rPr lang="en-GB" altLang="en-US" b="1" dirty="0"/>
              <a:t> (5 </a:t>
            </a:r>
            <a:r>
              <a:rPr lang="en-GB" altLang="en-US" b="1" dirty="0" err="1"/>
              <a:t>minutos</a:t>
            </a:r>
            <a:r>
              <a:rPr lang="en-GB" altLang="en-US" b="1" dirty="0"/>
              <a:t>)</a:t>
            </a:r>
          </a:p>
          <a:p>
            <a:pPr eaLnBrk="1" hangingPunct="1"/>
            <a:endParaRPr lang="en-GB" altLang="en-US" b="1" dirty="0"/>
          </a:p>
          <a:p>
            <a:pPr eaLnBrk="1" hangingPunct="1"/>
            <a:r>
              <a:rPr lang="en-GB" altLang="en-US" b="0" dirty="0"/>
              <a:t>La </a:t>
            </a:r>
            <a:r>
              <a:rPr lang="en-GB" altLang="en-US" b="0" dirty="0" err="1"/>
              <a:t>cita</a:t>
            </a:r>
            <a:r>
              <a:rPr lang="en-GB" altLang="en-US" b="0" dirty="0"/>
              <a:t> </a:t>
            </a:r>
            <a:r>
              <a:rPr lang="en-GB" altLang="en-US" b="0" dirty="0" err="1"/>
              <a:t>es</a:t>
            </a:r>
            <a:r>
              <a:rPr lang="en-GB" altLang="en-US" b="0" dirty="0"/>
              <a:t> de un </a:t>
            </a:r>
            <a:r>
              <a:rPr lang="en-GB" altLang="en-US" b="0" dirty="0" err="1"/>
              <a:t>estudiante</a:t>
            </a:r>
            <a:r>
              <a:rPr lang="en-GB" altLang="en-US" b="0" dirty="0"/>
              <a:t> del </a:t>
            </a:r>
            <a:r>
              <a:rPr lang="en-GB" altLang="en-US" b="0" dirty="0" err="1"/>
              <a:t>tercer</a:t>
            </a:r>
            <a:r>
              <a:rPr lang="en-GB" altLang="en-US" b="0" dirty="0"/>
              <a:t> </a:t>
            </a:r>
            <a:r>
              <a:rPr lang="en-GB" altLang="en-US" b="0" dirty="0" err="1"/>
              <a:t>tipo</a:t>
            </a:r>
            <a:r>
              <a:rPr lang="en-GB" altLang="en-US" b="0" dirty="0"/>
              <a:t> de </a:t>
            </a:r>
            <a:r>
              <a:rPr lang="en-GB" altLang="en-US" b="0" dirty="0" err="1"/>
              <a:t>clase</a:t>
            </a:r>
            <a:r>
              <a:rPr lang="en-GB" altLang="en-US" b="0" dirty="0"/>
              <a:t>.</a:t>
            </a:r>
          </a:p>
          <a:p>
            <a:pPr eaLnBrk="1" hangingPunct="1"/>
            <a:endParaRPr lang="en-GB" altLang="en-US" b="0" dirty="0"/>
          </a:p>
          <a:p>
            <a:pPr eaLnBrk="1" hangingPunct="1"/>
            <a:r>
              <a:rPr lang="en-GB" altLang="en-US" b="0" dirty="0"/>
              <a:t>El </a:t>
            </a:r>
            <a:r>
              <a:rPr lang="en-GB" altLang="en-US" b="0" dirty="0" err="1"/>
              <a:t>asesoramiento</a:t>
            </a:r>
            <a:r>
              <a:rPr lang="en-GB" altLang="en-US" b="0" dirty="0"/>
              <a:t> a </a:t>
            </a:r>
            <a:r>
              <a:rPr lang="en-GB" altLang="en-US" b="0" dirty="0" err="1"/>
              <a:t>este</a:t>
            </a:r>
            <a:r>
              <a:rPr lang="en-GB" altLang="en-US" b="0" dirty="0"/>
              <a:t> maestro </a:t>
            </a:r>
            <a:r>
              <a:rPr lang="en-GB" altLang="en-US" b="0" dirty="0" err="1"/>
              <a:t>podría</a:t>
            </a:r>
            <a:r>
              <a:rPr lang="en-GB" altLang="en-US" b="0" dirty="0"/>
              <a:t> </a:t>
            </a:r>
            <a:r>
              <a:rPr lang="en-GB" altLang="en-US" b="0" dirty="0" err="1"/>
              <a:t>implicar</a:t>
            </a:r>
            <a:r>
              <a:rPr lang="en-GB" altLang="en-US" b="0" dirty="0"/>
              <a:t> </a:t>
            </a:r>
            <a:r>
              <a:rPr lang="en-GB" altLang="en-US" b="0" dirty="0" err="1"/>
              <a:t>disminuir</a:t>
            </a:r>
            <a:r>
              <a:rPr lang="en-GB" altLang="en-US" b="0" dirty="0"/>
              <a:t> la </a:t>
            </a:r>
            <a:r>
              <a:rPr lang="en-GB" altLang="en-US" b="0" dirty="0" err="1"/>
              <a:t>velocidad</a:t>
            </a:r>
            <a:r>
              <a:rPr lang="en-GB" altLang="en-US" b="0" dirty="0"/>
              <a:t> y </a:t>
            </a:r>
            <a:r>
              <a:rPr lang="en-GB" altLang="en-US" b="0" dirty="0" err="1"/>
              <a:t>tomarse</a:t>
            </a:r>
            <a:r>
              <a:rPr lang="en-GB" altLang="en-US" b="0" dirty="0"/>
              <a:t> el </a:t>
            </a:r>
            <a:r>
              <a:rPr lang="en-GB" altLang="en-US" b="0" dirty="0" err="1"/>
              <a:t>tiempo</a:t>
            </a:r>
            <a:r>
              <a:rPr lang="en-GB" altLang="en-US" b="0" dirty="0"/>
              <a:t> para </a:t>
            </a:r>
            <a:r>
              <a:rPr lang="en-GB" altLang="en-US" b="0" dirty="0" err="1"/>
              <a:t>comprender</a:t>
            </a:r>
            <a:r>
              <a:rPr lang="en-GB" altLang="en-US" b="0" dirty="0"/>
              <a:t> al </a:t>
            </a:r>
            <a:r>
              <a:rPr lang="en-GB" altLang="en-US" b="0" dirty="0" err="1"/>
              <a:t>alumno</a:t>
            </a:r>
            <a:r>
              <a:rPr lang="en-GB" altLang="en-US" b="0" dirty="0"/>
              <a:t> </a:t>
            </a:r>
            <a:r>
              <a:rPr lang="en-GB" altLang="en-US" b="0" dirty="0" err="1"/>
              <a:t>por</a:t>
            </a:r>
            <a:r>
              <a:rPr lang="en-GB" altLang="en-US" b="0" dirty="0"/>
              <a:t> </a:t>
            </a:r>
            <a:r>
              <a:rPr lang="en-GB" altLang="en-US" b="0" dirty="0" err="1"/>
              <a:t>completo</a:t>
            </a:r>
            <a:r>
              <a:rPr lang="en-GB" altLang="en-US" b="0" dirty="0"/>
              <a:t> al </a:t>
            </a:r>
            <a:r>
              <a:rPr lang="en-GB" altLang="en-US" b="0" dirty="0" err="1"/>
              <a:t>cuestionar</a:t>
            </a:r>
            <a:r>
              <a:rPr lang="en-GB" altLang="en-US" b="0" dirty="0"/>
              <a:t> la </a:t>
            </a:r>
            <a:r>
              <a:rPr lang="en-GB" altLang="en-US" b="0" dirty="0" err="1"/>
              <a:t>situación</a:t>
            </a:r>
            <a:r>
              <a:rPr lang="en-GB" altLang="en-US" b="0" dirty="0"/>
              <a:t>.</a:t>
            </a:r>
          </a:p>
        </p:txBody>
      </p:sp>
      <p:sp>
        <p:nvSpPr>
          <p:cNvPr id="14340" name="Slide Number Placeholder 3">
            <a:extLst>
              <a:ext uri="{FF2B5EF4-FFF2-40B4-BE49-F238E27FC236}">
                <a16:creationId xmlns:a16="http://schemas.microsoft.com/office/drawing/2014/main" xmlns="" id="{4761BA55-E5A8-2445-8695-A75E3003B1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EB3429B-97A5-4140-BD3F-2FB6182402C7}" type="slidenum">
              <a:rPr lang="en-GB" altLang="en-US" smtClean="0"/>
              <a:pPr/>
              <a:t>8</a:t>
            </a:fld>
            <a:endParaRPr lang="en-GB" altLang="en-US"/>
          </a:p>
        </p:txBody>
      </p:sp>
    </p:spTree>
    <p:extLst>
      <p:ext uri="{BB962C8B-B14F-4D97-AF65-F5344CB8AC3E}">
        <p14:creationId xmlns:p14="http://schemas.microsoft.com/office/powerpoint/2010/main" val="2704876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A9C258DF-5B9B-F94C-95DC-F80107DD8A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5D5F5789-C942-744B-BC3E-D8D4E905AE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dirty="0" err="1"/>
              <a:t>Mensaje</a:t>
            </a:r>
            <a:r>
              <a:rPr lang="en-GB" altLang="en-US" b="1" dirty="0"/>
              <a:t>:</a:t>
            </a:r>
          </a:p>
          <a:p>
            <a:pPr eaLnBrk="1" hangingPunct="1">
              <a:spcBef>
                <a:spcPct val="0"/>
              </a:spcBef>
            </a:pPr>
            <a:endParaRPr lang="en-GB" altLang="en-US" b="1" dirty="0"/>
          </a:p>
          <a:p>
            <a:pPr eaLnBrk="1" hangingPunct="1">
              <a:spcBef>
                <a:spcPct val="0"/>
              </a:spcBef>
            </a:pPr>
            <a:r>
              <a:rPr lang="en-GB" altLang="en-US" b="0" dirty="0"/>
              <a:t>Una de las </a:t>
            </a:r>
            <a:r>
              <a:rPr lang="en-GB" altLang="en-US" b="0" dirty="0" err="1"/>
              <a:t>actividades</a:t>
            </a:r>
            <a:r>
              <a:rPr lang="en-GB" altLang="en-US" b="0" dirty="0"/>
              <a:t> clave </a:t>
            </a:r>
            <a:r>
              <a:rPr lang="en-GB" altLang="en-US" b="0" dirty="0" err="1"/>
              <a:t>en</a:t>
            </a:r>
            <a:r>
              <a:rPr lang="en-GB" altLang="en-US" b="0" dirty="0"/>
              <a:t> el </a:t>
            </a:r>
            <a:r>
              <a:rPr lang="en-GB" altLang="en-US" b="0" dirty="0" err="1"/>
              <a:t>proceso</a:t>
            </a:r>
            <a:r>
              <a:rPr lang="en-GB" altLang="en-US" b="0" dirty="0"/>
              <a:t> de coaching </a:t>
            </a:r>
            <a:r>
              <a:rPr lang="en-GB" altLang="en-US" b="0" dirty="0" err="1"/>
              <a:t>es</a:t>
            </a:r>
            <a:r>
              <a:rPr lang="en-GB" altLang="en-US" b="0" dirty="0"/>
              <a:t> </a:t>
            </a:r>
            <a:r>
              <a:rPr lang="en-GB" altLang="en-US" b="0" dirty="0" err="1"/>
              <a:t>definir</a:t>
            </a:r>
            <a:r>
              <a:rPr lang="en-GB" altLang="en-US" b="0" dirty="0"/>
              <a:t> y </a:t>
            </a:r>
            <a:r>
              <a:rPr lang="en-GB" altLang="en-US" b="0" dirty="0" err="1"/>
              <a:t>crear</a:t>
            </a:r>
            <a:r>
              <a:rPr lang="en-GB" altLang="en-US" b="0" dirty="0"/>
              <a:t> </a:t>
            </a:r>
            <a:r>
              <a:rPr lang="en-GB" altLang="en-US" b="0" dirty="0" err="1"/>
              <a:t>conciencia</a:t>
            </a:r>
            <a:r>
              <a:rPr lang="en-GB" altLang="en-US" b="0" dirty="0"/>
              <a:t>. </a:t>
            </a:r>
            <a:r>
              <a:rPr lang="en-GB" altLang="en-US" b="0" dirty="0" err="1"/>
              <a:t>En</a:t>
            </a:r>
            <a:r>
              <a:rPr lang="en-GB" altLang="en-US" b="0" dirty="0"/>
              <a:t> </a:t>
            </a:r>
            <a:r>
              <a:rPr lang="en-GB" altLang="en-US" b="0" dirty="0" err="1"/>
              <a:t>otras</a:t>
            </a:r>
            <a:r>
              <a:rPr lang="en-GB" altLang="en-US" b="0" dirty="0"/>
              <a:t> palabras, </a:t>
            </a:r>
            <a:r>
              <a:rPr lang="en-GB" altLang="en-US" b="0" dirty="0" err="1"/>
              <a:t>descubrir</a:t>
            </a:r>
            <a:r>
              <a:rPr lang="en-GB" altLang="en-US" b="0" dirty="0"/>
              <a:t> </a:t>
            </a:r>
            <a:r>
              <a:rPr lang="en-GB" altLang="en-US" b="0" dirty="0" err="1"/>
              <a:t>dónde</a:t>
            </a:r>
            <a:r>
              <a:rPr lang="en-GB" altLang="en-US" b="0" dirty="0"/>
              <a:t> </a:t>
            </a:r>
            <a:r>
              <a:rPr lang="en-GB" altLang="en-US" b="0" dirty="0" err="1"/>
              <a:t>existen</a:t>
            </a:r>
            <a:r>
              <a:rPr lang="en-GB" altLang="en-US" b="0" dirty="0"/>
              <a:t> las </a:t>
            </a:r>
            <a:r>
              <a:rPr lang="en-GB" altLang="en-US" b="0" dirty="0" err="1"/>
              <a:t>brechas</a:t>
            </a:r>
            <a:r>
              <a:rPr lang="en-GB" altLang="en-US" b="0" dirty="0"/>
              <a:t>, las </a:t>
            </a:r>
            <a:r>
              <a:rPr lang="en-GB" altLang="en-US" b="0" dirty="0" err="1"/>
              <a:t>expectativas</a:t>
            </a:r>
            <a:r>
              <a:rPr lang="en-GB" altLang="en-US" b="0" dirty="0"/>
              <a:t> y las </a:t>
            </a:r>
            <a:r>
              <a:rPr lang="en-GB" altLang="en-US" b="0" dirty="0" err="1"/>
              <a:t>oportunidades</a:t>
            </a:r>
            <a:r>
              <a:rPr lang="en-GB" altLang="en-US" b="0" dirty="0"/>
              <a:t> de </a:t>
            </a:r>
            <a:r>
              <a:rPr lang="en-GB" altLang="en-US" b="0" dirty="0" err="1"/>
              <a:t>desarrollo</a:t>
            </a:r>
            <a:r>
              <a:rPr lang="en-GB" altLang="en-US" b="0" dirty="0"/>
              <a:t>. </a:t>
            </a:r>
            <a:r>
              <a:rPr lang="en-GB" altLang="en-US" b="0" dirty="0" err="1"/>
              <a:t>Paradójicamente</a:t>
            </a:r>
            <a:r>
              <a:rPr lang="en-GB" altLang="en-US" b="0" dirty="0"/>
              <a:t>, </a:t>
            </a:r>
            <a:r>
              <a:rPr lang="en-GB" altLang="en-US" b="0" dirty="0" err="1"/>
              <a:t>cuando</a:t>
            </a:r>
            <a:r>
              <a:rPr lang="en-GB" altLang="en-US" b="0" dirty="0"/>
              <a:t> </a:t>
            </a:r>
            <a:r>
              <a:rPr lang="en-GB" altLang="en-US" b="0" dirty="0" err="1"/>
              <a:t>encontramos</a:t>
            </a:r>
            <a:r>
              <a:rPr lang="en-GB" altLang="en-US" b="0" dirty="0"/>
              <a:t> </a:t>
            </a:r>
            <a:r>
              <a:rPr lang="en-GB" altLang="en-US" b="0" dirty="0" err="1"/>
              <a:t>algo</a:t>
            </a:r>
            <a:r>
              <a:rPr lang="en-GB" altLang="en-US" b="0" dirty="0"/>
              <a:t> que no </a:t>
            </a:r>
            <a:r>
              <a:rPr lang="en-GB" altLang="en-US" b="0" dirty="0" err="1"/>
              <a:t>esperamos</a:t>
            </a:r>
            <a:r>
              <a:rPr lang="en-GB" altLang="en-US" b="0" dirty="0"/>
              <a:t> o que no </a:t>
            </a:r>
            <a:r>
              <a:rPr lang="en-GB" altLang="en-US" b="0" dirty="0" err="1"/>
              <a:t>hemos</a:t>
            </a:r>
            <a:r>
              <a:rPr lang="en-GB" altLang="en-US" b="0" dirty="0"/>
              <a:t> </a:t>
            </a:r>
            <a:r>
              <a:rPr lang="en-GB" altLang="en-US" b="0" dirty="0" err="1"/>
              <a:t>planeado</a:t>
            </a:r>
            <a:r>
              <a:rPr lang="en-GB" altLang="en-US" b="0" dirty="0"/>
              <a:t>, </a:t>
            </a:r>
            <a:r>
              <a:rPr lang="en-GB" altLang="en-US" b="0" dirty="0" err="1"/>
              <a:t>puede</a:t>
            </a:r>
            <a:r>
              <a:rPr lang="en-GB" altLang="en-US" b="0" dirty="0"/>
              <a:t> </a:t>
            </a:r>
            <a:r>
              <a:rPr lang="en-GB" altLang="en-US" b="0" dirty="0" err="1"/>
              <a:t>ser</a:t>
            </a:r>
            <a:r>
              <a:rPr lang="en-GB" altLang="en-US" b="0" dirty="0"/>
              <a:t> un </a:t>
            </a:r>
            <a:r>
              <a:rPr lang="en-GB" altLang="en-US" b="0" dirty="0" err="1"/>
              <a:t>desafío</a:t>
            </a:r>
            <a:r>
              <a:rPr lang="en-GB" altLang="en-US" b="0" dirty="0"/>
              <a:t> </a:t>
            </a:r>
            <a:r>
              <a:rPr lang="en-GB" altLang="en-US" b="0" dirty="0" err="1"/>
              <a:t>parar</a:t>
            </a:r>
            <a:r>
              <a:rPr lang="en-GB" altLang="en-US" b="0" dirty="0"/>
              <a:t>, </a:t>
            </a:r>
            <a:r>
              <a:rPr lang="en-GB" altLang="en-US" b="0" dirty="0" err="1"/>
              <a:t>escuchar</a:t>
            </a:r>
            <a:r>
              <a:rPr lang="en-GB" altLang="en-US" b="0" dirty="0"/>
              <a:t> e </a:t>
            </a:r>
            <a:r>
              <a:rPr lang="en-GB" altLang="en-US" b="0" dirty="0" err="1"/>
              <a:t>intentar</a:t>
            </a:r>
            <a:r>
              <a:rPr lang="en-GB" altLang="en-US" b="0" dirty="0"/>
              <a:t> </a:t>
            </a:r>
            <a:r>
              <a:rPr lang="en-GB" altLang="en-US" b="0" dirty="0" err="1"/>
              <a:t>encontrar</a:t>
            </a:r>
            <a:r>
              <a:rPr lang="en-GB" altLang="en-US" b="0" dirty="0"/>
              <a:t> un </a:t>
            </a:r>
            <a:r>
              <a:rPr lang="en-GB" altLang="en-US" b="0" dirty="0" err="1"/>
              <a:t>significado</a:t>
            </a:r>
            <a:r>
              <a:rPr lang="en-GB" altLang="en-US" b="0" dirty="0"/>
              <a:t> </a:t>
            </a:r>
            <a:r>
              <a:rPr lang="en-GB" altLang="en-US" b="0" dirty="0" err="1"/>
              <a:t>en</a:t>
            </a:r>
            <a:r>
              <a:rPr lang="en-GB" altLang="en-US" b="0" dirty="0"/>
              <a:t> la </a:t>
            </a:r>
            <a:r>
              <a:rPr lang="en-GB" altLang="en-US" b="0" dirty="0" err="1"/>
              <a:t>dificultad</a:t>
            </a:r>
            <a:r>
              <a:rPr lang="en-GB" altLang="en-US" b="0" dirty="0"/>
              <a:t> de la persona. El </a:t>
            </a:r>
            <a:r>
              <a:rPr lang="en-GB" altLang="en-US" b="0" dirty="0" err="1"/>
              <a:t>riesgo</a:t>
            </a:r>
            <a:r>
              <a:rPr lang="en-GB" altLang="en-US" b="0" dirty="0"/>
              <a:t> </a:t>
            </a:r>
            <a:r>
              <a:rPr lang="en-GB" altLang="en-US" b="0" dirty="0" err="1"/>
              <a:t>es</a:t>
            </a:r>
            <a:r>
              <a:rPr lang="en-GB" altLang="en-US" b="0" dirty="0"/>
              <a:t> que </a:t>
            </a:r>
            <a:r>
              <a:rPr lang="en-GB" altLang="en-US" b="0" dirty="0" err="1"/>
              <a:t>asumimos</a:t>
            </a:r>
            <a:r>
              <a:rPr lang="en-GB" altLang="en-US" b="0" dirty="0"/>
              <a:t> que </a:t>
            </a:r>
            <a:r>
              <a:rPr lang="en-GB" altLang="en-US" b="0" dirty="0" err="1"/>
              <a:t>hemos</a:t>
            </a:r>
            <a:r>
              <a:rPr lang="en-GB" altLang="en-US" b="0" dirty="0"/>
              <a:t> </a:t>
            </a:r>
            <a:r>
              <a:rPr lang="en-GB" altLang="en-US" b="0" dirty="0" err="1"/>
              <a:t>entendido</a:t>
            </a:r>
            <a:r>
              <a:rPr lang="en-GB" altLang="en-US" b="0" dirty="0"/>
              <a:t> al </a:t>
            </a:r>
            <a:r>
              <a:rPr lang="en-GB" altLang="en-US" b="0" dirty="0" err="1"/>
              <a:t>estudiante</a:t>
            </a:r>
            <a:r>
              <a:rPr lang="en-GB" altLang="en-US" b="0" dirty="0"/>
              <a:t>.</a:t>
            </a:r>
          </a:p>
        </p:txBody>
      </p:sp>
      <p:sp>
        <p:nvSpPr>
          <p:cNvPr id="16388" name="Slide Number Placeholder 3">
            <a:extLst>
              <a:ext uri="{FF2B5EF4-FFF2-40B4-BE49-F238E27FC236}">
                <a16:creationId xmlns:a16="http://schemas.microsoft.com/office/drawing/2014/main" xmlns="" id="{7DA46879-6A32-9242-AC7F-77348544D3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B1CF436-73EA-5548-B6E6-D33FAFB1D535}" type="slidenum">
              <a:rPr lang="en-GB" altLang="en-US" smtClean="0"/>
              <a:pPr/>
              <a:t>9</a:t>
            </a:fld>
            <a:endParaRPr lang="en-GB" altLang="en-US"/>
          </a:p>
        </p:txBody>
      </p:sp>
    </p:spTree>
    <p:extLst>
      <p:ext uri="{BB962C8B-B14F-4D97-AF65-F5344CB8AC3E}">
        <p14:creationId xmlns:p14="http://schemas.microsoft.com/office/powerpoint/2010/main" val="67285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xmlns="" id="{7E5F7376-C901-6144-862D-7C471D3FB2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xmlns="" id="{B4A8582D-8B92-6944-8718-158CFBD953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a:t>Con </a:t>
            </a:r>
            <a:r>
              <a:rPr lang="en-GB" altLang="en-US" dirty="0" err="1"/>
              <a:t>tantas</a:t>
            </a:r>
            <a:r>
              <a:rPr lang="en-GB" altLang="en-US" dirty="0"/>
              <a:t> </a:t>
            </a:r>
            <a:r>
              <a:rPr lang="en-GB" altLang="en-US" dirty="0" err="1"/>
              <a:t>cosas</a:t>
            </a:r>
            <a:r>
              <a:rPr lang="en-GB" altLang="en-US" dirty="0"/>
              <a:t> que </a:t>
            </a:r>
            <a:r>
              <a:rPr lang="en-GB" altLang="en-US" dirty="0" err="1"/>
              <a:t>podrían</a:t>
            </a:r>
            <a:r>
              <a:rPr lang="en-GB" altLang="en-US" dirty="0"/>
              <a:t> </a:t>
            </a:r>
            <a:r>
              <a:rPr lang="en-GB" altLang="en-US" dirty="0" err="1"/>
              <a:t>descarrilarte</a:t>
            </a:r>
            <a:r>
              <a:rPr lang="en-GB" altLang="en-US" dirty="0"/>
              <a:t> </a:t>
            </a:r>
            <a:r>
              <a:rPr lang="en-GB" altLang="en-US" dirty="0" err="1"/>
              <a:t>cuando</a:t>
            </a:r>
            <a:r>
              <a:rPr lang="en-GB" altLang="en-US" dirty="0"/>
              <a:t> </a:t>
            </a:r>
            <a:r>
              <a:rPr lang="en-GB" altLang="en-US" dirty="0" err="1"/>
              <a:t>escuchas</a:t>
            </a:r>
            <a:r>
              <a:rPr lang="en-GB" altLang="en-US" dirty="0"/>
              <a:t> a un </a:t>
            </a:r>
            <a:r>
              <a:rPr lang="en-GB" altLang="en-US" dirty="0" err="1"/>
              <a:t>estudiante</a:t>
            </a:r>
            <a:r>
              <a:rPr lang="en-GB" altLang="en-US" dirty="0"/>
              <a:t> </a:t>
            </a:r>
            <a:r>
              <a:rPr lang="en-GB" altLang="en-US" dirty="0" err="1"/>
              <a:t>en</a:t>
            </a:r>
            <a:r>
              <a:rPr lang="en-GB" altLang="en-US" dirty="0"/>
              <a:t> </a:t>
            </a:r>
            <a:r>
              <a:rPr lang="en-GB" altLang="en-US" dirty="0" err="1"/>
              <a:t>clase</a:t>
            </a:r>
            <a:r>
              <a:rPr lang="en-GB" altLang="en-US" dirty="0"/>
              <a:t>, </a:t>
            </a:r>
            <a:r>
              <a:rPr lang="en-GB" altLang="en-US" dirty="0" err="1"/>
              <a:t>puede</a:t>
            </a:r>
            <a:r>
              <a:rPr lang="en-GB" altLang="en-US" dirty="0"/>
              <a:t> </a:t>
            </a:r>
            <a:r>
              <a:rPr lang="en-GB" altLang="en-US" dirty="0" err="1"/>
              <a:t>ser</a:t>
            </a:r>
            <a:r>
              <a:rPr lang="en-GB" altLang="en-US" dirty="0"/>
              <a:t> </a:t>
            </a:r>
            <a:r>
              <a:rPr lang="en-GB" altLang="en-US" dirty="0" err="1"/>
              <a:t>útil</a:t>
            </a:r>
            <a:r>
              <a:rPr lang="en-GB" altLang="en-US" dirty="0"/>
              <a:t> </a:t>
            </a:r>
            <a:r>
              <a:rPr lang="en-GB" altLang="en-US" dirty="0" err="1"/>
              <a:t>tener</a:t>
            </a:r>
            <a:r>
              <a:rPr lang="en-GB" altLang="en-US" dirty="0"/>
              <a:t> un </a:t>
            </a:r>
            <a:r>
              <a:rPr lang="en-GB" altLang="en-US" dirty="0" err="1"/>
              <a:t>proceso</a:t>
            </a:r>
            <a:r>
              <a:rPr lang="en-GB" altLang="en-US" dirty="0"/>
              <a:t> </a:t>
            </a:r>
            <a:r>
              <a:rPr lang="en-GB" altLang="en-US" dirty="0" err="1"/>
              <a:t>paso</a:t>
            </a:r>
            <a:r>
              <a:rPr lang="en-GB" altLang="en-US" dirty="0"/>
              <a:t> a </a:t>
            </a:r>
            <a:r>
              <a:rPr lang="en-GB" altLang="en-US" dirty="0" err="1"/>
              <a:t>paso</a:t>
            </a:r>
            <a:r>
              <a:rPr lang="en-GB" altLang="en-US" dirty="0"/>
              <a:t> para </a:t>
            </a:r>
            <a:r>
              <a:rPr lang="en-GB" altLang="en-US" dirty="0" err="1"/>
              <a:t>pasar</a:t>
            </a:r>
            <a:r>
              <a:rPr lang="en-GB" altLang="en-US" dirty="0"/>
              <a:t>.</a:t>
            </a:r>
          </a:p>
        </p:txBody>
      </p:sp>
      <p:sp>
        <p:nvSpPr>
          <p:cNvPr id="18436" name="Slide Number Placeholder 3">
            <a:extLst>
              <a:ext uri="{FF2B5EF4-FFF2-40B4-BE49-F238E27FC236}">
                <a16:creationId xmlns:a16="http://schemas.microsoft.com/office/drawing/2014/main" xmlns="" id="{10C70A3D-D0F9-EF4B-BE8B-F2670F50F6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E177F30-E264-A04E-86FB-755FD475E651}" type="slidenum">
              <a:rPr lang="en-GB" altLang="en-US" smtClean="0"/>
              <a:pPr/>
              <a:t>10</a:t>
            </a:fld>
            <a:endParaRPr lang="en-GB" altLang="en-US"/>
          </a:p>
        </p:txBody>
      </p:sp>
    </p:spTree>
    <p:extLst>
      <p:ext uri="{BB962C8B-B14F-4D97-AF65-F5344CB8AC3E}">
        <p14:creationId xmlns:p14="http://schemas.microsoft.com/office/powerpoint/2010/main" val="1739836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xmlns="" id="{A8B15756-3D41-7E41-9B23-7066DCAD053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xmlns="" id="{02AB5A89-1762-E547-B03C-317A7FD169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dirty="0" err="1"/>
              <a:t>Actividad</a:t>
            </a:r>
            <a:r>
              <a:rPr lang="en-GB" altLang="en-US" b="1" dirty="0"/>
              <a:t> </a:t>
            </a:r>
            <a:r>
              <a:rPr lang="en-GB" altLang="en-US" b="1" dirty="0" err="1"/>
              <a:t>grupal</a:t>
            </a:r>
            <a:r>
              <a:rPr lang="en-GB" altLang="en-US" b="1" dirty="0"/>
              <a:t> (10 </a:t>
            </a:r>
            <a:r>
              <a:rPr lang="en-GB" altLang="en-US" b="1" dirty="0" err="1"/>
              <a:t>minutos</a:t>
            </a:r>
            <a:r>
              <a:rPr lang="en-GB" altLang="en-US" b="1" dirty="0"/>
              <a:t>)</a:t>
            </a:r>
          </a:p>
        </p:txBody>
      </p:sp>
      <p:sp>
        <p:nvSpPr>
          <p:cNvPr id="20484" name="Slide Number Placeholder 3">
            <a:extLst>
              <a:ext uri="{FF2B5EF4-FFF2-40B4-BE49-F238E27FC236}">
                <a16:creationId xmlns:a16="http://schemas.microsoft.com/office/drawing/2014/main" xmlns="" id="{C5C177E6-5DFB-DC4D-A5FA-49EEC984C9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778534F-811B-6A45-9AC3-D83BBF205130}" type="slidenum">
              <a:rPr lang="en-GB" altLang="en-US" smtClean="0"/>
              <a:pPr/>
              <a:t>11</a:t>
            </a:fld>
            <a:endParaRPr lang="en-GB" altLang="en-US"/>
          </a:p>
        </p:txBody>
      </p:sp>
    </p:spTree>
    <p:extLst>
      <p:ext uri="{BB962C8B-B14F-4D97-AF65-F5344CB8AC3E}">
        <p14:creationId xmlns:p14="http://schemas.microsoft.com/office/powerpoint/2010/main" val="2991469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xmlns="" id="{01957846-2CDC-9944-9985-F0F9E6ED03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xmlns="" id="{C54BEBA4-1819-0148-BE3B-4E1C31020CC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dirty="0" err="1"/>
              <a:t>Mensaje</a:t>
            </a:r>
            <a:r>
              <a:rPr lang="en-GB" altLang="en-US" b="1" dirty="0"/>
              <a:t>:</a:t>
            </a:r>
          </a:p>
          <a:p>
            <a:pPr eaLnBrk="1" hangingPunct="1">
              <a:spcBef>
                <a:spcPct val="0"/>
              </a:spcBef>
            </a:pPr>
            <a:endParaRPr lang="en-GB" altLang="en-US" b="1" dirty="0"/>
          </a:p>
          <a:p>
            <a:pPr eaLnBrk="1" hangingPunct="1">
              <a:spcBef>
                <a:spcPct val="0"/>
              </a:spcBef>
            </a:pPr>
            <a:r>
              <a:rPr lang="en-GB" altLang="en-US" b="0" dirty="0" err="1"/>
              <a:t>Mantenerse</a:t>
            </a:r>
            <a:r>
              <a:rPr lang="en-GB" altLang="en-US" b="0" dirty="0"/>
              <a:t> </a:t>
            </a:r>
            <a:r>
              <a:rPr lang="en-GB" altLang="en-US" b="0" dirty="0" err="1"/>
              <a:t>objetivo</a:t>
            </a:r>
            <a:r>
              <a:rPr lang="en-GB" altLang="en-US" b="0" dirty="0"/>
              <a:t> y </a:t>
            </a:r>
            <a:r>
              <a:rPr lang="en-GB" altLang="en-US" b="0" dirty="0" err="1"/>
              <a:t>poner</a:t>
            </a:r>
            <a:r>
              <a:rPr lang="en-GB" altLang="en-US" b="0" dirty="0"/>
              <a:t> </a:t>
            </a:r>
            <a:r>
              <a:rPr lang="en-GB" altLang="en-US" b="0" dirty="0" err="1"/>
              <a:t>su</a:t>
            </a:r>
            <a:r>
              <a:rPr lang="en-GB" altLang="en-US" b="0" dirty="0"/>
              <a:t> </a:t>
            </a:r>
            <a:r>
              <a:rPr lang="en-GB" altLang="en-US" b="0" dirty="0" err="1"/>
              <a:t>propia</a:t>
            </a:r>
            <a:r>
              <a:rPr lang="en-GB" altLang="en-US" b="0" dirty="0"/>
              <a:t> </a:t>
            </a:r>
            <a:r>
              <a:rPr lang="en-GB" altLang="en-US" b="0" dirty="0" err="1"/>
              <a:t>interpretación</a:t>
            </a:r>
            <a:r>
              <a:rPr lang="en-GB" altLang="en-US" b="0" dirty="0"/>
              <a:t> </a:t>
            </a:r>
            <a:r>
              <a:rPr lang="en-GB" altLang="en-US" b="0" dirty="0" err="1"/>
              <a:t>sobre</a:t>
            </a:r>
            <a:r>
              <a:rPr lang="en-GB" altLang="en-US" b="0" dirty="0"/>
              <a:t> las </a:t>
            </a:r>
            <a:r>
              <a:rPr lang="en-GB" altLang="en-US" b="0" dirty="0" err="1"/>
              <a:t>cosas</a:t>
            </a:r>
            <a:r>
              <a:rPr lang="en-GB" altLang="en-US" b="0" dirty="0"/>
              <a:t> </a:t>
            </a:r>
            <a:r>
              <a:rPr lang="en-GB" altLang="en-US" b="0" dirty="0" err="1"/>
              <a:t>es</a:t>
            </a:r>
            <a:r>
              <a:rPr lang="en-GB" altLang="en-US" b="0" dirty="0"/>
              <a:t> un </a:t>
            </a:r>
            <a:r>
              <a:rPr lang="en-GB" altLang="en-US" b="0" dirty="0" err="1"/>
              <a:t>desafío</a:t>
            </a:r>
            <a:r>
              <a:rPr lang="en-GB" altLang="en-US" b="0" dirty="0"/>
              <a:t>. Lo que </a:t>
            </a:r>
            <a:r>
              <a:rPr lang="en-GB" altLang="en-US" b="0" dirty="0" err="1"/>
              <a:t>necesitamos</a:t>
            </a:r>
            <a:r>
              <a:rPr lang="en-GB" altLang="en-US" b="0" dirty="0"/>
              <a:t> </a:t>
            </a:r>
            <a:r>
              <a:rPr lang="en-GB" altLang="en-US" b="0" dirty="0" err="1"/>
              <a:t>desarrollar</a:t>
            </a:r>
            <a:r>
              <a:rPr lang="en-GB" altLang="en-US" b="0" dirty="0"/>
              <a:t> </a:t>
            </a:r>
            <a:r>
              <a:rPr lang="en-GB" altLang="en-US" b="0" dirty="0" err="1"/>
              <a:t>es</a:t>
            </a:r>
            <a:r>
              <a:rPr lang="en-GB" altLang="en-US" b="0" dirty="0"/>
              <a:t> un </a:t>
            </a:r>
            <a:r>
              <a:rPr lang="en-GB" altLang="en-US" b="0" dirty="0" err="1"/>
              <a:t>enfoque</a:t>
            </a:r>
            <a:r>
              <a:rPr lang="en-GB" altLang="en-US" b="0" dirty="0"/>
              <a:t> de </a:t>
            </a:r>
            <a:r>
              <a:rPr lang="en-GB" altLang="en-US" b="0" dirty="0" err="1"/>
              <a:t>pensamiento</a:t>
            </a:r>
            <a:r>
              <a:rPr lang="en-GB" altLang="en-US" b="0" dirty="0"/>
              <a:t> </a:t>
            </a:r>
            <a:r>
              <a:rPr lang="en-GB" altLang="en-US" b="0" dirty="0" err="1"/>
              <a:t>más</a:t>
            </a:r>
            <a:r>
              <a:rPr lang="en-GB" altLang="en-US" b="0" dirty="0"/>
              <a:t> flexible, </a:t>
            </a:r>
            <a:r>
              <a:rPr lang="en-GB" altLang="en-US" b="0" dirty="0" err="1"/>
              <a:t>donde</a:t>
            </a:r>
            <a:r>
              <a:rPr lang="en-GB" altLang="en-US" b="0" dirty="0"/>
              <a:t> </a:t>
            </a:r>
            <a:r>
              <a:rPr lang="en-GB" altLang="en-US" b="0" dirty="0" err="1"/>
              <a:t>generemos</a:t>
            </a:r>
            <a:r>
              <a:rPr lang="en-GB" altLang="en-US" b="0" dirty="0"/>
              <a:t> </a:t>
            </a:r>
            <a:r>
              <a:rPr lang="en-GB" altLang="en-US" b="0" dirty="0" err="1"/>
              <a:t>muchas</a:t>
            </a:r>
            <a:r>
              <a:rPr lang="en-GB" altLang="en-US" b="0" dirty="0"/>
              <a:t> </a:t>
            </a:r>
            <a:r>
              <a:rPr lang="en-GB" altLang="en-US" b="0" dirty="0" err="1"/>
              <a:t>interpretaciones</a:t>
            </a:r>
            <a:r>
              <a:rPr lang="en-GB" altLang="en-US" b="0" dirty="0"/>
              <a:t> </a:t>
            </a:r>
            <a:r>
              <a:rPr lang="en-GB" altLang="en-US" b="0" dirty="0" err="1"/>
              <a:t>diferentes</a:t>
            </a:r>
            <a:r>
              <a:rPr lang="en-GB" altLang="en-US" b="0" dirty="0"/>
              <a:t> de lo que el </a:t>
            </a:r>
            <a:r>
              <a:rPr lang="en-GB" altLang="en-US" b="0" dirty="0" err="1"/>
              <a:t>alumno</a:t>
            </a:r>
            <a:r>
              <a:rPr lang="en-GB" altLang="en-US" b="0" dirty="0"/>
              <a:t> ha </a:t>
            </a:r>
            <a:r>
              <a:rPr lang="en-GB" altLang="en-US" b="0" dirty="0" err="1"/>
              <a:t>dicho</a:t>
            </a:r>
            <a:r>
              <a:rPr lang="en-GB" altLang="en-US" b="0" dirty="0"/>
              <a:t>.</a:t>
            </a:r>
          </a:p>
        </p:txBody>
      </p:sp>
      <p:sp>
        <p:nvSpPr>
          <p:cNvPr id="22532" name="Slide Number Placeholder 3">
            <a:extLst>
              <a:ext uri="{FF2B5EF4-FFF2-40B4-BE49-F238E27FC236}">
                <a16:creationId xmlns:a16="http://schemas.microsoft.com/office/drawing/2014/main" xmlns="" id="{BE014AE0-DA44-8544-909A-9AADACA71E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DF5C395-25B0-5A4C-9CBD-9D5B7E60511D}" type="slidenum">
              <a:rPr lang="en-GB" altLang="en-US" smtClean="0"/>
              <a:pPr/>
              <a:t>12</a:t>
            </a:fld>
            <a:endParaRPr lang="en-GB" altLang="en-US"/>
          </a:p>
        </p:txBody>
      </p:sp>
    </p:spTree>
    <p:extLst>
      <p:ext uri="{BB962C8B-B14F-4D97-AF65-F5344CB8AC3E}">
        <p14:creationId xmlns:p14="http://schemas.microsoft.com/office/powerpoint/2010/main" val="3879619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xmlns="" id="{C3F6508A-0CC9-9644-8D08-FBA63FA79F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xmlns="" id="{E4C0E74F-5E1D-3648-855E-B84A98D15A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4580" name="Slide Number Placeholder 3">
            <a:extLst>
              <a:ext uri="{FF2B5EF4-FFF2-40B4-BE49-F238E27FC236}">
                <a16:creationId xmlns:a16="http://schemas.microsoft.com/office/drawing/2014/main" xmlns="" id="{25430C62-674A-3C43-8857-B5950BBC43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4D5A290-7B32-DA45-94DB-271249FACED0}" type="slidenum">
              <a:rPr lang="en-GB" altLang="en-US" smtClean="0"/>
              <a:pPr/>
              <a:t>13</a:t>
            </a:fld>
            <a:endParaRPr lang="en-GB" altLang="en-US"/>
          </a:p>
        </p:txBody>
      </p:sp>
    </p:spTree>
    <p:extLst>
      <p:ext uri="{BB962C8B-B14F-4D97-AF65-F5344CB8AC3E}">
        <p14:creationId xmlns:p14="http://schemas.microsoft.com/office/powerpoint/2010/main" val="423645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23AFC6D4-1F54-E74A-B14E-C49FF3473739}"/>
              </a:ext>
            </a:extLst>
          </p:cNvPr>
          <p:cNvSpPr>
            <a:spLocks noGrp="1"/>
          </p:cNvSpPr>
          <p:nvPr>
            <p:ph type="dt" sz="half" idx="10"/>
          </p:nvPr>
        </p:nvSpPr>
        <p:spPr/>
        <p:txBody>
          <a:bodyPr/>
          <a:lstStyle>
            <a:lvl1pPr>
              <a:defRPr/>
            </a:lvl1pPr>
          </a:lstStyle>
          <a:p>
            <a:pPr>
              <a:defRPr/>
            </a:pPr>
            <a:fld id="{31E0A3CF-C9CD-BF45-97C6-4A556786FE58}" type="datetimeFigureOut">
              <a:rPr lang="en-GB"/>
              <a:pPr>
                <a:defRPr/>
              </a:pPr>
              <a:t>08/07/2020</a:t>
            </a:fld>
            <a:endParaRPr lang="en-GB"/>
          </a:p>
        </p:txBody>
      </p:sp>
      <p:sp>
        <p:nvSpPr>
          <p:cNvPr id="5" name="Footer Placeholder 4">
            <a:extLst>
              <a:ext uri="{FF2B5EF4-FFF2-40B4-BE49-F238E27FC236}">
                <a16:creationId xmlns:a16="http://schemas.microsoft.com/office/drawing/2014/main" xmlns="" id="{13CBB0B2-C4EC-D041-86D5-AD0F2F50B6B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320F324C-A18A-FA43-BD07-EE28DD848095}"/>
              </a:ext>
            </a:extLst>
          </p:cNvPr>
          <p:cNvSpPr>
            <a:spLocks noGrp="1"/>
          </p:cNvSpPr>
          <p:nvPr>
            <p:ph type="sldNum" sz="quarter" idx="12"/>
          </p:nvPr>
        </p:nvSpPr>
        <p:spPr/>
        <p:txBody>
          <a:bodyPr/>
          <a:lstStyle>
            <a:lvl1pPr>
              <a:defRPr/>
            </a:lvl1pPr>
          </a:lstStyle>
          <a:p>
            <a:pPr>
              <a:defRPr/>
            </a:pPr>
            <a:fld id="{EFDF5836-0CBD-F442-A064-0F63449143A5}" type="slidenum">
              <a:rPr lang="en-GB"/>
              <a:pPr>
                <a:defRPr/>
              </a:pPr>
              <a:t>‹#›</a:t>
            </a:fld>
            <a:endParaRPr lang="en-GB"/>
          </a:p>
        </p:txBody>
      </p:sp>
    </p:spTree>
    <p:extLst>
      <p:ext uri="{BB962C8B-B14F-4D97-AF65-F5344CB8AC3E}">
        <p14:creationId xmlns:p14="http://schemas.microsoft.com/office/powerpoint/2010/main" val="1024188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9F5DCB2-667E-154F-8C3C-29DCD7AEA9BE}"/>
              </a:ext>
            </a:extLst>
          </p:cNvPr>
          <p:cNvSpPr>
            <a:spLocks noGrp="1"/>
          </p:cNvSpPr>
          <p:nvPr>
            <p:ph type="dt" sz="half" idx="10"/>
          </p:nvPr>
        </p:nvSpPr>
        <p:spPr/>
        <p:txBody>
          <a:bodyPr/>
          <a:lstStyle>
            <a:lvl1pPr>
              <a:defRPr/>
            </a:lvl1pPr>
          </a:lstStyle>
          <a:p>
            <a:pPr>
              <a:defRPr/>
            </a:pPr>
            <a:fld id="{F4439700-FE71-9448-B5CB-E34C12EADAD5}" type="datetimeFigureOut">
              <a:rPr lang="en-GB"/>
              <a:pPr>
                <a:defRPr/>
              </a:pPr>
              <a:t>08/07/2020</a:t>
            </a:fld>
            <a:endParaRPr lang="en-GB"/>
          </a:p>
        </p:txBody>
      </p:sp>
      <p:sp>
        <p:nvSpPr>
          <p:cNvPr id="5" name="Footer Placeholder 4">
            <a:extLst>
              <a:ext uri="{FF2B5EF4-FFF2-40B4-BE49-F238E27FC236}">
                <a16:creationId xmlns:a16="http://schemas.microsoft.com/office/drawing/2014/main" xmlns="" id="{55B6D143-0736-0B4D-8A91-BF7AA029D3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B77E1DCB-30B0-ED44-A209-F84D438508D6}"/>
              </a:ext>
            </a:extLst>
          </p:cNvPr>
          <p:cNvSpPr>
            <a:spLocks noGrp="1"/>
          </p:cNvSpPr>
          <p:nvPr>
            <p:ph type="sldNum" sz="quarter" idx="12"/>
          </p:nvPr>
        </p:nvSpPr>
        <p:spPr/>
        <p:txBody>
          <a:bodyPr/>
          <a:lstStyle>
            <a:lvl1pPr>
              <a:defRPr/>
            </a:lvl1pPr>
          </a:lstStyle>
          <a:p>
            <a:pPr>
              <a:defRPr/>
            </a:pPr>
            <a:fld id="{16842179-6403-9E4F-A14E-DF9D5AE50844}" type="slidenum">
              <a:rPr lang="en-GB"/>
              <a:pPr>
                <a:defRPr/>
              </a:pPr>
              <a:t>‹#›</a:t>
            </a:fld>
            <a:endParaRPr lang="en-GB"/>
          </a:p>
        </p:txBody>
      </p:sp>
    </p:spTree>
    <p:extLst>
      <p:ext uri="{BB962C8B-B14F-4D97-AF65-F5344CB8AC3E}">
        <p14:creationId xmlns:p14="http://schemas.microsoft.com/office/powerpoint/2010/main" val="1752007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AC98AF1-6A16-1E4B-91F4-2A4AFCD61BEE}"/>
              </a:ext>
            </a:extLst>
          </p:cNvPr>
          <p:cNvSpPr>
            <a:spLocks noGrp="1"/>
          </p:cNvSpPr>
          <p:nvPr>
            <p:ph type="dt" sz="half" idx="10"/>
          </p:nvPr>
        </p:nvSpPr>
        <p:spPr/>
        <p:txBody>
          <a:bodyPr/>
          <a:lstStyle>
            <a:lvl1pPr>
              <a:defRPr/>
            </a:lvl1pPr>
          </a:lstStyle>
          <a:p>
            <a:pPr>
              <a:defRPr/>
            </a:pPr>
            <a:fld id="{F9A219A2-EC9B-E848-85D5-958F2247471C}" type="datetimeFigureOut">
              <a:rPr lang="en-GB"/>
              <a:pPr>
                <a:defRPr/>
              </a:pPr>
              <a:t>08/07/2020</a:t>
            </a:fld>
            <a:endParaRPr lang="en-GB"/>
          </a:p>
        </p:txBody>
      </p:sp>
      <p:sp>
        <p:nvSpPr>
          <p:cNvPr id="5" name="Footer Placeholder 4">
            <a:extLst>
              <a:ext uri="{FF2B5EF4-FFF2-40B4-BE49-F238E27FC236}">
                <a16:creationId xmlns:a16="http://schemas.microsoft.com/office/drawing/2014/main" xmlns="" id="{D82703A0-4C79-6F4B-8D34-F1C57A16807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50B4F1DB-1796-C243-978E-4ADDD02DDC7D}"/>
              </a:ext>
            </a:extLst>
          </p:cNvPr>
          <p:cNvSpPr>
            <a:spLocks noGrp="1"/>
          </p:cNvSpPr>
          <p:nvPr>
            <p:ph type="sldNum" sz="quarter" idx="12"/>
          </p:nvPr>
        </p:nvSpPr>
        <p:spPr/>
        <p:txBody>
          <a:bodyPr/>
          <a:lstStyle>
            <a:lvl1pPr>
              <a:defRPr/>
            </a:lvl1pPr>
          </a:lstStyle>
          <a:p>
            <a:pPr>
              <a:defRPr/>
            </a:pPr>
            <a:fld id="{ACC20C7D-5888-2D40-AE38-1DE83642C4CA}" type="slidenum">
              <a:rPr lang="en-GB"/>
              <a:pPr>
                <a:defRPr/>
              </a:pPr>
              <a:t>‹#›</a:t>
            </a:fld>
            <a:endParaRPr lang="en-GB"/>
          </a:p>
        </p:txBody>
      </p:sp>
    </p:spTree>
    <p:extLst>
      <p:ext uri="{BB962C8B-B14F-4D97-AF65-F5344CB8AC3E}">
        <p14:creationId xmlns:p14="http://schemas.microsoft.com/office/powerpoint/2010/main" val="1039486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3821F60-494F-304C-9595-123F33C6678E}"/>
              </a:ext>
            </a:extLst>
          </p:cNvPr>
          <p:cNvSpPr>
            <a:spLocks noGrp="1"/>
          </p:cNvSpPr>
          <p:nvPr>
            <p:ph type="dt" sz="half" idx="10"/>
          </p:nvPr>
        </p:nvSpPr>
        <p:spPr/>
        <p:txBody>
          <a:bodyPr/>
          <a:lstStyle>
            <a:lvl1pPr>
              <a:defRPr/>
            </a:lvl1pPr>
          </a:lstStyle>
          <a:p>
            <a:pPr>
              <a:defRPr/>
            </a:pPr>
            <a:fld id="{7E984A90-E125-764F-A784-5B328CBF156F}" type="datetimeFigureOut">
              <a:rPr lang="en-GB"/>
              <a:pPr>
                <a:defRPr/>
              </a:pPr>
              <a:t>08/07/2020</a:t>
            </a:fld>
            <a:endParaRPr lang="en-GB"/>
          </a:p>
        </p:txBody>
      </p:sp>
      <p:sp>
        <p:nvSpPr>
          <p:cNvPr id="5" name="Footer Placeholder 4">
            <a:extLst>
              <a:ext uri="{FF2B5EF4-FFF2-40B4-BE49-F238E27FC236}">
                <a16:creationId xmlns:a16="http://schemas.microsoft.com/office/drawing/2014/main" xmlns="" id="{BB867E83-41F1-A548-AF0C-56268277BA4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68A3B327-E9DA-DB45-B383-B6209EBD1C7A}"/>
              </a:ext>
            </a:extLst>
          </p:cNvPr>
          <p:cNvSpPr>
            <a:spLocks noGrp="1"/>
          </p:cNvSpPr>
          <p:nvPr>
            <p:ph type="sldNum" sz="quarter" idx="12"/>
          </p:nvPr>
        </p:nvSpPr>
        <p:spPr/>
        <p:txBody>
          <a:bodyPr/>
          <a:lstStyle>
            <a:lvl1pPr>
              <a:defRPr/>
            </a:lvl1pPr>
          </a:lstStyle>
          <a:p>
            <a:pPr>
              <a:defRPr/>
            </a:pPr>
            <a:fld id="{5173A432-C1F8-754F-B866-03DE5901B067}" type="slidenum">
              <a:rPr lang="en-GB"/>
              <a:pPr>
                <a:defRPr/>
              </a:pPr>
              <a:t>‹#›</a:t>
            </a:fld>
            <a:endParaRPr lang="en-GB"/>
          </a:p>
        </p:txBody>
      </p:sp>
    </p:spTree>
    <p:extLst>
      <p:ext uri="{BB962C8B-B14F-4D97-AF65-F5344CB8AC3E}">
        <p14:creationId xmlns:p14="http://schemas.microsoft.com/office/powerpoint/2010/main" val="2970281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030D34F-100A-984A-A68D-D5DE5BD2D180}"/>
              </a:ext>
            </a:extLst>
          </p:cNvPr>
          <p:cNvSpPr>
            <a:spLocks noGrp="1"/>
          </p:cNvSpPr>
          <p:nvPr>
            <p:ph type="dt" sz="half" idx="10"/>
          </p:nvPr>
        </p:nvSpPr>
        <p:spPr/>
        <p:txBody>
          <a:bodyPr/>
          <a:lstStyle>
            <a:lvl1pPr>
              <a:defRPr/>
            </a:lvl1pPr>
          </a:lstStyle>
          <a:p>
            <a:pPr>
              <a:defRPr/>
            </a:pPr>
            <a:fld id="{6F257A9F-F499-0B43-89DD-D5DE1B7DF05A}" type="datetimeFigureOut">
              <a:rPr lang="en-GB"/>
              <a:pPr>
                <a:defRPr/>
              </a:pPr>
              <a:t>08/07/2020</a:t>
            </a:fld>
            <a:endParaRPr lang="en-GB"/>
          </a:p>
        </p:txBody>
      </p:sp>
      <p:sp>
        <p:nvSpPr>
          <p:cNvPr id="5" name="Footer Placeholder 4">
            <a:extLst>
              <a:ext uri="{FF2B5EF4-FFF2-40B4-BE49-F238E27FC236}">
                <a16:creationId xmlns:a16="http://schemas.microsoft.com/office/drawing/2014/main" xmlns="" id="{F381E5BB-1760-EC4F-A25B-8257417D0FE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D868E019-1E1B-DD40-A940-2DDB2679A8F3}"/>
              </a:ext>
            </a:extLst>
          </p:cNvPr>
          <p:cNvSpPr>
            <a:spLocks noGrp="1"/>
          </p:cNvSpPr>
          <p:nvPr>
            <p:ph type="sldNum" sz="quarter" idx="12"/>
          </p:nvPr>
        </p:nvSpPr>
        <p:spPr/>
        <p:txBody>
          <a:bodyPr/>
          <a:lstStyle>
            <a:lvl1pPr>
              <a:defRPr/>
            </a:lvl1pPr>
          </a:lstStyle>
          <a:p>
            <a:pPr>
              <a:defRPr/>
            </a:pPr>
            <a:fld id="{1C69169A-60FD-B24B-B593-532FD8E28458}" type="slidenum">
              <a:rPr lang="en-GB"/>
              <a:pPr>
                <a:defRPr/>
              </a:pPr>
              <a:t>‹#›</a:t>
            </a:fld>
            <a:endParaRPr lang="en-GB"/>
          </a:p>
        </p:txBody>
      </p:sp>
    </p:spTree>
    <p:extLst>
      <p:ext uri="{BB962C8B-B14F-4D97-AF65-F5344CB8AC3E}">
        <p14:creationId xmlns:p14="http://schemas.microsoft.com/office/powerpoint/2010/main" val="1060646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xmlns="" id="{9CA77B07-F6CE-864F-AC72-76055BEFF2A0}"/>
              </a:ext>
            </a:extLst>
          </p:cNvPr>
          <p:cNvSpPr>
            <a:spLocks noGrp="1"/>
          </p:cNvSpPr>
          <p:nvPr>
            <p:ph type="dt" sz="half" idx="10"/>
          </p:nvPr>
        </p:nvSpPr>
        <p:spPr/>
        <p:txBody>
          <a:bodyPr/>
          <a:lstStyle>
            <a:lvl1pPr>
              <a:defRPr/>
            </a:lvl1pPr>
          </a:lstStyle>
          <a:p>
            <a:pPr>
              <a:defRPr/>
            </a:pPr>
            <a:fld id="{007BC8AD-ABA6-5D4E-9727-B0B808A7A090}" type="datetimeFigureOut">
              <a:rPr lang="en-GB"/>
              <a:pPr>
                <a:defRPr/>
              </a:pPr>
              <a:t>08/07/2020</a:t>
            </a:fld>
            <a:endParaRPr lang="en-GB"/>
          </a:p>
        </p:txBody>
      </p:sp>
      <p:sp>
        <p:nvSpPr>
          <p:cNvPr id="6" name="Footer Placeholder 4">
            <a:extLst>
              <a:ext uri="{FF2B5EF4-FFF2-40B4-BE49-F238E27FC236}">
                <a16:creationId xmlns:a16="http://schemas.microsoft.com/office/drawing/2014/main" xmlns="" id="{DC79E2A2-C080-6748-AFE3-09748680283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xmlns="" id="{E88015BE-EF6E-2A4A-B1F7-A46D93F7ABCA}"/>
              </a:ext>
            </a:extLst>
          </p:cNvPr>
          <p:cNvSpPr>
            <a:spLocks noGrp="1"/>
          </p:cNvSpPr>
          <p:nvPr>
            <p:ph type="sldNum" sz="quarter" idx="12"/>
          </p:nvPr>
        </p:nvSpPr>
        <p:spPr/>
        <p:txBody>
          <a:bodyPr/>
          <a:lstStyle>
            <a:lvl1pPr>
              <a:defRPr/>
            </a:lvl1pPr>
          </a:lstStyle>
          <a:p>
            <a:pPr>
              <a:defRPr/>
            </a:pPr>
            <a:fld id="{E871001F-06CD-DD49-82DD-92126D80A6DA}" type="slidenum">
              <a:rPr lang="en-GB"/>
              <a:pPr>
                <a:defRPr/>
              </a:pPr>
              <a:t>‹#›</a:t>
            </a:fld>
            <a:endParaRPr lang="en-GB"/>
          </a:p>
        </p:txBody>
      </p:sp>
    </p:spTree>
    <p:extLst>
      <p:ext uri="{BB962C8B-B14F-4D97-AF65-F5344CB8AC3E}">
        <p14:creationId xmlns:p14="http://schemas.microsoft.com/office/powerpoint/2010/main" val="2960300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xmlns="" id="{1666AE61-4ABB-0743-837D-F263B9D41352}"/>
              </a:ext>
            </a:extLst>
          </p:cNvPr>
          <p:cNvSpPr>
            <a:spLocks noGrp="1"/>
          </p:cNvSpPr>
          <p:nvPr>
            <p:ph type="dt" sz="half" idx="10"/>
          </p:nvPr>
        </p:nvSpPr>
        <p:spPr/>
        <p:txBody>
          <a:bodyPr/>
          <a:lstStyle>
            <a:lvl1pPr>
              <a:defRPr/>
            </a:lvl1pPr>
          </a:lstStyle>
          <a:p>
            <a:pPr>
              <a:defRPr/>
            </a:pPr>
            <a:fld id="{BCCECC66-6380-434C-A921-559303855474}" type="datetimeFigureOut">
              <a:rPr lang="en-GB"/>
              <a:pPr>
                <a:defRPr/>
              </a:pPr>
              <a:t>08/07/2020</a:t>
            </a:fld>
            <a:endParaRPr lang="en-GB"/>
          </a:p>
        </p:txBody>
      </p:sp>
      <p:sp>
        <p:nvSpPr>
          <p:cNvPr id="8" name="Footer Placeholder 4">
            <a:extLst>
              <a:ext uri="{FF2B5EF4-FFF2-40B4-BE49-F238E27FC236}">
                <a16:creationId xmlns:a16="http://schemas.microsoft.com/office/drawing/2014/main" xmlns="" id="{21395A49-FA22-0E49-9A54-057587A63BF4}"/>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xmlns="" id="{0ECB1FC0-9A82-2343-83B7-DFF44C588F91}"/>
              </a:ext>
            </a:extLst>
          </p:cNvPr>
          <p:cNvSpPr>
            <a:spLocks noGrp="1"/>
          </p:cNvSpPr>
          <p:nvPr>
            <p:ph type="sldNum" sz="quarter" idx="12"/>
          </p:nvPr>
        </p:nvSpPr>
        <p:spPr/>
        <p:txBody>
          <a:bodyPr/>
          <a:lstStyle>
            <a:lvl1pPr>
              <a:defRPr/>
            </a:lvl1pPr>
          </a:lstStyle>
          <a:p>
            <a:pPr>
              <a:defRPr/>
            </a:pPr>
            <a:fld id="{155CAAAB-E0EE-D74F-9C7E-B97F073EBCC6}" type="slidenum">
              <a:rPr lang="en-GB"/>
              <a:pPr>
                <a:defRPr/>
              </a:pPr>
              <a:t>‹#›</a:t>
            </a:fld>
            <a:endParaRPr lang="en-GB"/>
          </a:p>
        </p:txBody>
      </p:sp>
    </p:spTree>
    <p:extLst>
      <p:ext uri="{BB962C8B-B14F-4D97-AF65-F5344CB8AC3E}">
        <p14:creationId xmlns:p14="http://schemas.microsoft.com/office/powerpoint/2010/main" val="3193111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xmlns="" id="{4BD82700-E92E-A14E-951C-611DB2FFCE12}"/>
              </a:ext>
            </a:extLst>
          </p:cNvPr>
          <p:cNvSpPr>
            <a:spLocks noGrp="1"/>
          </p:cNvSpPr>
          <p:nvPr>
            <p:ph type="dt" sz="half" idx="10"/>
          </p:nvPr>
        </p:nvSpPr>
        <p:spPr/>
        <p:txBody>
          <a:bodyPr/>
          <a:lstStyle>
            <a:lvl1pPr>
              <a:defRPr/>
            </a:lvl1pPr>
          </a:lstStyle>
          <a:p>
            <a:pPr>
              <a:defRPr/>
            </a:pPr>
            <a:fld id="{31630DC5-BEF9-4C4E-9C02-D47401EE5292}" type="datetimeFigureOut">
              <a:rPr lang="en-GB"/>
              <a:pPr>
                <a:defRPr/>
              </a:pPr>
              <a:t>08/07/2020</a:t>
            </a:fld>
            <a:endParaRPr lang="en-GB"/>
          </a:p>
        </p:txBody>
      </p:sp>
      <p:sp>
        <p:nvSpPr>
          <p:cNvPr id="4" name="Footer Placeholder 4">
            <a:extLst>
              <a:ext uri="{FF2B5EF4-FFF2-40B4-BE49-F238E27FC236}">
                <a16:creationId xmlns:a16="http://schemas.microsoft.com/office/drawing/2014/main" xmlns="" id="{51B607F8-FB96-7F46-A0C0-846D023D0503}"/>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xmlns="" id="{FA9C7B25-3C06-9C4F-AED0-1633CA28245A}"/>
              </a:ext>
            </a:extLst>
          </p:cNvPr>
          <p:cNvSpPr>
            <a:spLocks noGrp="1"/>
          </p:cNvSpPr>
          <p:nvPr>
            <p:ph type="sldNum" sz="quarter" idx="12"/>
          </p:nvPr>
        </p:nvSpPr>
        <p:spPr/>
        <p:txBody>
          <a:bodyPr/>
          <a:lstStyle>
            <a:lvl1pPr>
              <a:defRPr/>
            </a:lvl1pPr>
          </a:lstStyle>
          <a:p>
            <a:pPr>
              <a:defRPr/>
            </a:pPr>
            <a:fld id="{8928D7E9-6E08-8C41-969C-91BD4E8BF7B4}" type="slidenum">
              <a:rPr lang="en-GB"/>
              <a:pPr>
                <a:defRPr/>
              </a:pPr>
              <a:t>‹#›</a:t>
            </a:fld>
            <a:endParaRPr lang="en-GB"/>
          </a:p>
        </p:txBody>
      </p:sp>
    </p:spTree>
    <p:extLst>
      <p:ext uri="{BB962C8B-B14F-4D97-AF65-F5344CB8AC3E}">
        <p14:creationId xmlns:p14="http://schemas.microsoft.com/office/powerpoint/2010/main" val="371600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3034CCF6-6F8C-2643-8D24-225F4C1BDEFF}"/>
              </a:ext>
            </a:extLst>
          </p:cNvPr>
          <p:cNvSpPr>
            <a:spLocks noGrp="1"/>
          </p:cNvSpPr>
          <p:nvPr>
            <p:ph type="dt" sz="half" idx="10"/>
          </p:nvPr>
        </p:nvSpPr>
        <p:spPr/>
        <p:txBody>
          <a:bodyPr/>
          <a:lstStyle>
            <a:lvl1pPr>
              <a:defRPr/>
            </a:lvl1pPr>
          </a:lstStyle>
          <a:p>
            <a:pPr>
              <a:defRPr/>
            </a:pPr>
            <a:fld id="{5078327D-09EC-7B48-B3AF-C762D212323F}" type="datetimeFigureOut">
              <a:rPr lang="en-GB"/>
              <a:pPr>
                <a:defRPr/>
              </a:pPr>
              <a:t>08/07/2020</a:t>
            </a:fld>
            <a:endParaRPr lang="en-GB"/>
          </a:p>
        </p:txBody>
      </p:sp>
      <p:sp>
        <p:nvSpPr>
          <p:cNvPr id="3" name="Footer Placeholder 4">
            <a:extLst>
              <a:ext uri="{FF2B5EF4-FFF2-40B4-BE49-F238E27FC236}">
                <a16:creationId xmlns:a16="http://schemas.microsoft.com/office/drawing/2014/main" xmlns="" id="{71E36206-0707-7C43-ADAF-76F4BA58D78A}"/>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xmlns="" id="{6B3D3E3A-BDC3-9749-BBA7-7AF8F1E95E1B}"/>
              </a:ext>
            </a:extLst>
          </p:cNvPr>
          <p:cNvSpPr>
            <a:spLocks noGrp="1"/>
          </p:cNvSpPr>
          <p:nvPr>
            <p:ph type="sldNum" sz="quarter" idx="12"/>
          </p:nvPr>
        </p:nvSpPr>
        <p:spPr/>
        <p:txBody>
          <a:bodyPr/>
          <a:lstStyle>
            <a:lvl1pPr>
              <a:defRPr/>
            </a:lvl1pPr>
          </a:lstStyle>
          <a:p>
            <a:pPr>
              <a:defRPr/>
            </a:pPr>
            <a:fld id="{45481FC2-C2A6-294E-AF60-508D1C28B4BB}" type="slidenum">
              <a:rPr lang="en-GB"/>
              <a:pPr>
                <a:defRPr/>
              </a:pPr>
              <a:t>‹#›</a:t>
            </a:fld>
            <a:endParaRPr lang="en-GB"/>
          </a:p>
        </p:txBody>
      </p:sp>
    </p:spTree>
    <p:extLst>
      <p:ext uri="{BB962C8B-B14F-4D97-AF65-F5344CB8AC3E}">
        <p14:creationId xmlns:p14="http://schemas.microsoft.com/office/powerpoint/2010/main" val="1702348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xmlns="" id="{4324679C-BFD5-DC4A-9399-9DCB73A057E9}"/>
              </a:ext>
            </a:extLst>
          </p:cNvPr>
          <p:cNvSpPr>
            <a:spLocks noGrp="1"/>
          </p:cNvSpPr>
          <p:nvPr>
            <p:ph type="dt" sz="half" idx="10"/>
          </p:nvPr>
        </p:nvSpPr>
        <p:spPr/>
        <p:txBody>
          <a:bodyPr/>
          <a:lstStyle>
            <a:lvl1pPr>
              <a:defRPr/>
            </a:lvl1pPr>
          </a:lstStyle>
          <a:p>
            <a:pPr>
              <a:defRPr/>
            </a:pPr>
            <a:fld id="{9E4B3434-3241-534B-8595-0EFC23275439}" type="datetimeFigureOut">
              <a:rPr lang="en-GB"/>
              <a:pPr>
                <a:defRPr/>
              </a:pPr>
              <a:t>08/07/2020</a:t>
            </a:fld>
            <a:endParaRPr lang="en-GB"/>
          </a:p>
        </p:txBody>
      </p:sp>
      <p:sp>
        <p:nvSpPr>
          <p:cNvPr id="6" name="Footer Placeholder 4">
            <a:extLst>
              <a:ext uri="{FF2B5EF4-FFF2-40B4-BE49-F238E27FC236}">
                <a16:creationId xmlns:a16="http://schemas.microsoft.com/office/drawing/2014/main" xmlns="" id="{08F3D500-A3FA-EC4B-A34B-D66B2FDF5FD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xmlns="" id="{2A15F0E1-8537-174D-9858-A318FB1FB93D}"/>
              </a:ext>
            </a:extLst>
          </p:cNvPr>
          <p:cNvSpPr>
            <a:spLocks noGrp="1"/>
          </p:cNvSpPr>
          <p:nvPr>
            <p:ph type="sldNum" sz="quarter" idx="12"/>
          </p:nvPr>
        </p:nvSpPr>
        <p:spPr/>
        <p:txBody>
          <a:bodyPr/>
          <a:lstStyle>
            <a:lvl1pPr>
              <a:defRPr/>
            </a:lvl1pPr>
          </a:lstStyle>
          <a:p>
            <a:pPr>
              <a:defRPr/>
            </a:pPr>
            <a:fld id="{CF8F5653-41CA-784E-8A8C-AD7F25B1D66B}" type="slidenum">
              <a:rPr lang="en-GB"/>
              <a:pPr>
                <a:defRPr/>
              </a:pPr>
              <a:t>‹#›</a:t>
            </a:fld>
            <a:endParaRPr lang="en-GB"/>
          </a:p>
        </p:txBody>
      </p:sp>
    </p:spTree>
    <p:extLst>
      <p:ext uri="{BB962C8B-B14F-4D97-AF65-F5344CB8AC3E}">
        <p14:creationId xmlns:p14="http://schemas.microsoft.com/office/powerpoint/2010/main" val="260421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xmlns="" id="{A2BE6909-E44D-4445-9B54-622D306AF6B5}"/>
              </a:ext>
            </a:extLst>
          </p:cNvPr>
          <p:cNvSpPr>
            <a:spLocks noGrp="1"/>
          </p:cNvSpPr>
          <p:nvPr>
            <p:ph type="dt" sz="half" idx="10"/>
          </p:nvPr>
        </p:nvSpPr>
        <p:spPr/>
        <p:txBody>
          <a:bodyPr/>
          <a:lstStyle>
            <a:lvl1pPr>
              <a:defRPr/>
            </a:lvl1pPr>
          </a:lstStyle>
          <a:p>
            <a:pPr>
              <a:defRPr/>
            </a:pPr>
            <a:fld id="{39845551-3CAA-A442-92EC-17E747DF2A8B}" type="datetimeFigureOut">
              <a:rPr lang="en-GB"/>
              <a:pPr>
                <a:defRPr/>
              </a:pPr>
              <a:t>08/07/2020</a:t>
            </a:fld>
            <a:endParaRPr lang="en-GB"/>
          </a:p>
        </p:txBody>
      </p:sp>
      <p:sp>
        <p:nvSpPr>
          <p:cNvPr id="6" name="Footer Placeholder 4">
            <a:extLst>
              <a:ext uri="{FF2B5EF4-FFF2-40B4-BE49-F238E27FC236}">
                <a16:creationId xmlns:a16="http://schemas.microsoft.com/office/drawing/2014/main" xmlns="" id="{307F2CDC-6077-9D4B-ADD2-FA605C74C5B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xmlns="" id="{C80B1837-D89D-D446-9599-0EFF9BA9106C}"/>
              </a:ext>
            </a:extLst>
          </p:cNvPr>
          <p:cNvSpPr>
            <a:spLocks noGrp="1"/>
          </p:cNvSpPr>
          <p:nvPr>
            <p:ph type="sldNum" sz="quarter" idx="12"/>
          </p:nvPr>
        </p:nvSpPr>
        <p:spPr/>
        <p:txBody>
          <a:bodyPr/>
          <a:lstStyle>
            <a:lvl1pPr>
              <a:defRPr/>
            </a:lvl1pPr>
          </a:lstStyle>
          <a:p>
            <a:pPr>
              <a:defRPr/>
            </a:pPr>
            <a:fld id="{487675FD-7E7C-EB4A-9AC4-958CE5734E1C}" type="slidenum">
              <a:rPr lang="en-GB"/>
              <a:pPr>
                <a:defRPr/>
              </a:pPr>
              <a:t>‹#›</a:t>
            </a:fld>
            <a:endParaRPr lang="en-GB"/>
          </a:p>
        </p:txBody>
      </p:sp>
    </p:spTree>
    <p:extLst>
      <p:ext uri="{BB962C8B-B14F-4D97-AF65-F5344CB8AC3E}">
        <p14:creationId xmlns:p14="http://schemas.microsoft.com/office/powerpoint/2010/main" val="2623822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53089D10-BB53-C446-95A4-2FF6F2ED4D48}"/>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xmlns="" id="{05240A87-6A78-EE4F-9924-C0BE40D7EB6D}"/>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xmlns="" id="{4C92B414-A22F-4EFB-9231-5EADEBF0F2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B053142-2F9D-F04E-88DE-9BB3D0A5535E}" type="datetimeFigureOut">
              <a:rPr lang="en-GB"/>
              <a:pPr>
                <a:defRPr/>
              </a:pPr>
              <a:t>08/07/2020</a:t>
            </a:fld>
            <a:endParaRPr lang="en-GB"/>
          </a:p>
        </p:txBody>
      </p:sp>
      <p:sp>
        <p:nvSpPr>
          <p:cNvPr id="5" name="Footer Placeholder 4">
            <a:extLst>
              <a:ext uri="{FF2B5EF4-FFF2-40B4-BE49-F238E27FC236}">
                <a16:creationId xmlns:a16="http://schemas.microsoft.com/office/drawing/2014/main" xmlns="" id="{E2533D04-9FB3-457F-9EE6-D07A693390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xmlns="" id="{8164E6E9-BAB3-428E-8397-6524FBC6C1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21B2754A-E84B-4D4B-8806-3A16E5D6A74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unsplash.com/search/photos/electrics-wires?utm_source=unsplash&amp;utm_medium=referral&amp;utm_content=creditCopyText" TargetMode="External"/><Relationship Id="rId5" Type="http://schemas.openxmlformats.org/officeDocument/2006/relationships/hyperlink" Target="https://unsplash.com/photos/ImcUkZ72oUs?utm_source=unsplash&amp;utm_medium=referral&amp;utm_content=creditCopyText" TargetMode="Externa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unsplash.com/search/photos/painting?utm_source=unsplash&amp;utm_medium=referral&amp;utm_content=creditCopyTex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unsplash.com/photos/_Yc7OtfFn-0?utm_source=unsplash&amp;utm_medium=referral&amp;utm_content=creditCopyText" TargetMode="External"/><Relationship Id="rId5" Type="http://schemas.openxmlformats.org/officeDocument/2006/relationships/image" Target="../media/image8.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jpeg"/><Relationship Id="rId9" Type="http://schemas.microsoft.com/office/2007/relationships/diagramDrawing" Target="../diagrams/drawing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unsplash.com/search/photos/roadworks?utm_source=unsplash&amp;utm_medium=referral&amp;utm_content=creditCopyTex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unsplash.com/photos/YIpQikbJ1v8?utm_source=unsplash&amp;utm_medium=referral&amp;utm_content=creditCopyText"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unsplash.com/search/photos/roadworks?utm_source=unsplash&amp;utm_medium=referral&amp;utm_content=creditCopyTex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unsplash.com/photos/YIpQikbJ1v8?utm_source=unsplash&amp;utm_medium=referral&amp;utm_content=creditCopyText" TargetMode="External"/><Relationship Id="rId5" Type="http://schemas.openxmlformats.org/officeDocument/2006/relationships/image" Target="../media/image6.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88C35383-AED5-7C4D-8CCE-B965818A4184}"/>
              </a:ext>
            </a:extLst>
          </p:cNvPr>
          <p:cNvSpPr>
            <a:spLocks noGrp="1"/>
          </p:cNvSpPr>
          <p:nvPr>
            <p:ph type="ctrTitle"/>
          </p:nvPr>
        </p:nvSpPr>
        <p:spPr/>
        <p:txBody>
          <a:bodyPr/>
          <a:lstStyle/>
          <a:p>
            <a:pPr eaLnBrk="1" hangingPunct="1"/>
            <a:endParaRPr lang="en-GB" altLang="en-US"/>
          </a:p>
        </p:txBody>
      </p:sp>
      <p:sp>
        <p:nvSpPr>
          <p:cNvPr id="3075" name="Subtitle 2">
            <a:extLst>
              <a:ext uri="{FF2B5EF4-FFF2-40B4-BE49-F238E27FC236}">
                <a16:creationId xmlns:a16="http://schemas.microsoft.com/office/drawing/2014/main" xmlns="" id="{C75B1235-0118-734B-873F-B3A107C2EA54}"/>
              </a:ext>
            </a:extLst>
          </p:cNvPr>
          <p:cNvSpPr>
            <a:spLocks noGrp="1"/>
          </p:cNvSpPr>
          <p:nvPr>
            <p:ph type="subTitle" idx="1"/>
          </p:nvPr>
        </p:nvSpPr>
        <p:spPr/>
        <p:txBody>
          <a:bodyPr/>
          <a:lstStyle/>
          <a:p>
            <a:pPr eaLnBrk="1" hangingPunct="1"/>
            <a:endParaRPr lang="en-GB" altLang="en-US"/>
          </a:p>
        </p:txBody>
      </p:sp>
      <p:pic>
        <p:nvPicPr>
          <p:cNvPr id="3076" name="Picture 3">
            <a:extLst>
              <a:ext uri="{FF2B5EF4-FFF2-40B4-BE49-F238E27FC236}">
                <a16:creationId xmlns:a16="http://schemas.microsoft.com/office/drawing/2014/main" xmlns="" id="{BDCEAE90-439F-4241-A393-58E8790C30AC}"/>
              </a:ext>
            </a:extLst>
          </p:cNvPr>
          <p:cNvPicPr>
            <a:picLocks noChangeAspect="1"/>
          </p:cNvPicPr>
          <p:nvPr/>
        </p:nvPicPr>
        <p:blipFill>
          <a:blip r:embed="rId2">
            <a:extLst>
              <a:ext uri="{28A0092B-C50C-407E-A947-70E740481C1C}">
                <a14:useLocalDpi xmlns:a14="http://schemas.microsoft.com/office/drawing/2010/main" val="0"/>
              </a:ext>
            </a:extLst>
          </a:blip>
          <a:srcRect l="-423" r="423" b="16660"/>
          <a:stretch>
            <a:fillRect/>
          </a:stretch>
        </p:blipFill>
        <p:spPr bwMode="auto">
          <a:xfrm>
            <a:off x="-50800" y="-9525"/>
            <a:ext cx="122428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a:extLst>
              <a:ext uri="{FF2B5EF4-FFF2-40B4-BE49-F238E27FC236}">
                <a16:creationId xmlns:a16="http://schemas.microsoft.com/office/drawing/2014/main" xmlns="" id="{39FE6EAB-556F-5A40-9C3B-621F6CFFAA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24388" y="4641850"/>
            <a:ext cx="28924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5">
            <a:extLst>
              <a:ext uri="{FF2B5EF4-FFF2-40B4-BE49-F238E27FC236}">
                <a16:creationId xmlns:a16="http://schemas.microsoft.com/office/drawing/2014/main" xmlns="" id="{C206455E-8513-514F-B6A0-8A53A3CC74B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210661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a:extLst>
              <a:ext uri="{FF2B5EF4-FFF2-40B4-BE49-F238E27FC236}">
                <a16:creationId xmlns:a16="http://schemas.microsoft.com/office/drawing/2014/main" xmlns="" id="{6F1D059A-999F-4EFF-A01B-7009C6226FFA}"/>
              </a:ext>
            </a:extLst>
          </p:cNvPr>
          <p:cNvSpPr txBox="1">
            <a:spLocks/>
          </p:cNvSpPr>
          <p:nvPr/>
        </p:nvSpPr>
        <p:spPr>
          <a:xfrm>
            <a:off x="9134476" y="5441950"/>
            <a:ext cx="2965450" cy="1244600"/>
          </a:xfrm>
          <a:prstGeom prst="rect">
            <a:avLst/>
          </a:prstGeom>
          <a:noFill/>
        </p:spPr>
        <p:txBody>
          <a:bodyPr>
            <a:normAutofit fontScale="92500"/>
          </a:bodyPr>
          <a:lstStyle>
            <a:lvl1pPr marL="0" indent="0" algn="r" defTabSz="914400" rtl="0" eaLnBrk="1" latinLnBrk="0" hangingPunct="1">
              <a:spcBef>
                <a:spcPct val="20000"/>
              </a:spcBef>
              <a:buFont typeface="Arial" pitchFamily="34" charset="0"/>
              <a:buNone/>
              <a:defRPr sz="2800" b="0" i="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endParaRPr lang="en-GB" dirty="0"/>
          </a:p>
          <a:p>
            <a:pPr fontAlgn="auto">
              <a:spcAft>
                <a:spcPts val="0"/>
              </a:spcAft>
              <a:defRPr/>
            </a:pPr>
            <a:r>
              <a:rPr lang="es-ES" sz="3500" b="1" dirty="0"/>
              <a:t>Cambio de roles</a:t>
            </a:r>
            <a:r>
              <a:rPr lang="en-GB" sz="3600" b="1" dirty="0"/>
              <a:t>  </a:t>
            </a:r>
          </a:p>
          <a:p>
            <a:pPr fontAlgn="auto">
              <a:spcAft>
                <a:spcPts val="0"/>
              </a:spcAft>
              <a:defRPr/>
            </a:pPr>
            <a:endParaRPr lang="en-GB" dirty="0"/>
          </a:p>
          <a:p>
            <a:pPr fontAlgn="auto">
              <a:spcAft>
                <a:spcPts val="0"/>
              </a:spcAft>
              <a:defRPr/>
            </a:pPr>
            <a:endParaRPr lang="en-GB" b="1" dirty="0"/>
          </a:p>
        </p:txBody>
      </p:sp>
      <p:sp>
        <p:nvSpPr>
          <p:cNvPr id="10" name="Title 1">
            <a:extLst>
              <a:ext uri="{FF2B5EF4-FFF2-40B4-BE49-F238E27FC236}">
                <a16:creationId xmlns:a16="http://schemas.microsoft.com/office/drawing/2014/main" xmlns="" id="{FE7AAFF9-E8C8-44E4-B84C-2E99594C01DA}"/>
              </a:ext>
            </a:extLst>
          </p:cNvPr>
          <p:cNvSpPr txBox="1">
            <a:spLocks/>
          </p:cNvSpPr>
          <p:nvPr/>
        </p:nvSpPr>
        <p:spPr>
          <a:xfrm>
            <a:off x="9531350" y="-25400"/>
            <a:ext cx="2686050" cy="698500"/>
          </a:xfrm>
          <a:prstGeom prst="rect">
            <a:avLst/>
          </a:prstGeom>
          <a:solidFill>
            <a:srgbClr val="FFF26B"/>
          </a:solidFill>
        </p:spPr>
        <p:style>
          <a:lnRef idx="0">
            <a:schemeClr val="accent2"/>
          </a:lnRef>
          <a:fillRef idx="3">
            <a:schemeClr val="accent2"/>
          </a:fillRef>
          <a:effectRef idx="3">
            <a:schemeClr val="accent2"/>
          </a:effectRef>
          <a:fontRef idx="minor">
            <a:schemeClr val="lt1"/>
          </a:fontRef>
        </p:style>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rPr>
              <a:t>CARE</a:t>
            </a:r>
            <a:br>
              <a:rPr lang="en-GB" sz="2200" b="1" dirty="0">
                <a:latin typeface="Calibri"/>
              </a:rPr>
            </a:br>
            <a:r>
              <a:rPr lang="en-GB" sz="2200" b="1" dirty="0">
                <a:latin typeface="Calibri"/>
              </a:rPr>
              <a:t>Environment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a:extLst>
              <a:ext uri="{FF2B5EF4-FFF2-40B4-BE49-F238E27FC236}">
                <a16:creationId xmlns:a16="http://schemas.microsoft.com/office/drawing/2014/main" xmlns="" id="{D1FA698E-E2BE-2442-A053-5C0BD557EF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Content Placeholder 2">
            <a:extLst>
              <a:ext uri="{FF2B5EF4-FFF2-40B4-BE49-F238E27FC236}">
                <a16:creationId xmlns:a16="http://schemas.microsoft.com/office/drawing/2014/main" xmlns="" id="{34E16218-0CD4-0745-85A4-5F52E9084B6E}"/>
              </a:ext>
            </a:extLst>
          </p:cNvPr>
          <p:cNvSpPr txBox="1">
            <a:spLocks noChangeArrowheads="1"/>
          </p:cNvSpPr>
          <p:nvPr/>
        </p:nvSpPr>
        <p:spPr bwMode="auto">
          <a:xfrm>
            <a:off x="698500" y="1951038"/>
            <a:ext cx="10995025"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None/>
            </a:pPr>
            <a:r>
              <a:rPr lang="en-US" altLang="en-US" sz="2000" b="1" u="sng" dirty="0" err="1"/>
              <a:t>Disminuir</a:t>
            </a:r>
            <a:r>
              <a:rPr lang="en-US" altLang="en-US" sz="2000" b="1" u="sng" dirty="0"/>
              <a:t> la </a:t>
            </a:r>
            <a:r>
              <a:rPr lang="en-US" altLang="en-US" sz="2000" b="1" u="sng" dirty="0" err="1"/>
              <a:t>velocidad</a:t>
            </a:r>
            <a:r>
              <a:rPr lang="en-US" altLang="en-US" sz="2000" b="1" u="sng" dirty="0"/>
              <a:t> y </a:t>
            </a:r>
            <a:r>
              <a:rPr lang="en-US" altLang="en-US" sz="2000" b="1" u="sng" dirty="0" err="1"/>
              <a:t>comprender</a:t>
            </a:r>
            <a:endParaRPr lang="en-US" altLang="en-US" sz="2000" b="1" u="sng" dirty="0"/>
          </a:p>
          <a:p>
            <a:pPr eaLnBrk="1" hangingPunct="1">
              <a:lnSpc>
                <a:spcPct val="100000"/>
              </a:lnSpc>
              <a:spcBef>
                <a:spcPct val="20000"/>
              </a:spcBef>
              <a:buNone/>
            </a:pPr>
            <a:endParaRPr lang="en-US" altLang="en-US" sz="2000" b="1" u="sng" dirty="0"/>
          </a:p>
          <a:p>
            <a:pPr eaLnBrk="1" hangingPunct="1">
              <a:lnSpc>
                <a:spcPct val="100000"/>
              </a:lnSpc>
              <a:spcBef>
                <a:spcPct val="20000"/>
              </a:spcBef>
              <a:buNone/>
            </a:pPr>
            <a:r>
              <a:rPr lang="en-US" altLang="en-US" sz="2000" dirty="0" err="1"/>
              <a:t>Reduzca</a:t>
            </a:r>
            <a:r>
              <a:rPr lang="en-US" altLang="en-US" sz="2000" dirty="0"/>
              <a:t> la </a:t>
            </a:r>
            <a:r>
              <a:rPr lang="en-US" altLang="en-US" sz="2000" dirty="0" err="1"/>
              <a:t>velocidad</a:t>
            </a:r>
            <a:r>
              <a:rPr lang="en-US" altLang="en-US" sz="2000" dirty="0"/>
              <a:t>: </a:t>
            </a:r>
            <a:r>
              <a:rPr lang="en-US" altLang="en-US" sz="2000" dirty="0" err="1"/>
              <a:t>cuente</a:t>
            </a:r>
            <a:r>
              <a:rPr lang="en-US" altLang="en-US" sz="2000" dirty="0"/>
              <a:t> </a:t>
            </a:r>
            <a:r>
              <a:rPr lang="en-US" altLang="en-US" sz="2000" dirty="0" err="1"/>
              <a:t>tres</a:t>
            </a:r>
            <a:r>
              <a:rPr lang="en-US" altLang="en-US" sz="2000" dirty="0"/>
              <a:t> </a:t>
            </a:r>
            <a:r>
              <a:rPr lang="en-US" altLang="en-US" sz="2000" dirty="0" err="1"/>
              <a:t>respiraciones</a:t>
            </a:r>
            <a:r>
              <a:rPr lang="en-US" altLang="en-US" sz="2000" dirty="0"/>
              <a:t>.</a:t>
            </a:r>
          </a:p>
          <a:p>
            <a:pPr eaLnBrk="1" hangingPunct="1">
              <a:lnSpc>
                <a:spcPct val="100000"/>
              </a:lnSpc>
              <a:spcBef>
                <a:spcPct val="20000"/>
              </a:spcBef>
              <a:buNone/>
            </a:pPr>
            <a:r>
              <a:rPr lang="en-US" altLang="en-US" sz="2000" dirty="0" err="1"/>
              <a:t>Escucha</a:t>
            </a:r>
            <a:r>
              <a:rPr lang="en-US" altLang="en-US" sz="2000" dirty="0"/>
              <a:t>: </a:t>
            </a:r>
            <a:r>
              <a:rPr lang="en-US" altLang="en-US" sz="2000" dirty="0" err="1"/>
              <a:t>escucha</a:t>
            </a:r>
            <a:r>
              <a:rPr lang="en-US" altLang="en-US" sz="2000" dirty="0"/>
              <a:t> </a:t>
            </a:r>
            <a:r>
              <a:rPr lang="en-US" altLang="en-US" sz="2000" dirty="0" err="1"/>
              <a:t>activamente</a:t>
            </a:r>
            <a:r>
              <a:rPr lang="en-US" altLang="en-US" sz="2000" dirty="0"/>
              <a:t> y </a:t>
            </a:r>
            <a:r>
              <a:rPr lang="en-US" altLang="en-US" sz="2000" dirty="0" err="1"/>
              <a:t>muestra</a:t>
            </a:r>
            <a:r>
              <a:rPr lang="en-US" altLang="en-US" sz="2000" dirty="0"/>
              <a:t> </a:t>
            </a:r>
            <a:r>
              <a:rPr lang="en-US" altLang="en-US" sz="2000" dirty="0" err="1"/>
              <a:t>interés</a:t>
            </a:r>
            <a:r>
              <a:rPr lang="en-US" altLang="en-US" sz="2000" dirty="0"/>
              <a:t> </a:t>
            </a:r>
            <a:r>
              <a:rPr lang="en-US" altLang="en-US" sz="2000" dirty="0" err="1"/>
              <a:t>en</a:t>
            </a:r>
            <a:r>
              <a:rPr lang="en-US" altLang="en-US" sz="2000" dirty="0"/>
              <a:t> la </a:t>
            </a:r>
            <a:r>
              <a:rPr lang="en-US" altLang="en-US" sz="2000" dirty="0" err="1"/>
              <a:t>contribución</a:t>
            </a:r>
            <a:r>
              <a:rPr lang="en-US" altLang="en-US" sz="2000" dirty="0"/>
              <a:t> del </a:t>
            </a:r>
            <a:r>
              <a:rPr lang="en-US" altLang="en-US" sz="2000" dirty="0" err="1"/>
              <a:t>estudiante</a:t>
            </a:r>
            <a:endParaRPr lang="en-US" altLang="en-US" sz="2000" dirty="0"/>
          </a:p>
          <a:p>
            <a:pPr eaLnBrk="1" hangingPunct="1">
              <a:lnSpc>
                <a:spcPct val="100000"/>
              </a:lnSpc>
              <a:spcBef>
                <a:spcPct val="20000"/>
              </a:spcBef>
              <a:buNone/>
            </a:pPr>
            <a:r>
              <a:rPr lang="en-US" altLang="en-US" sz="2000" dirty="0" err="1"/>
              <a:t>Pregunte</a:t>
            </a:r>
            <a:r>
              <a:rPr lang="en-US" altLang="en-US" sz="2000" dirty="0"/>
              <a:t>: </a:t>
            </a:r>
            <a:r>
              <a:rPr lang="en-US" altLang="en-US" sz="2000" dirty="0" err="1"/>
              <a:t>descubra</a:t>
            </a:r>
            <a:r>
              <a:rPr lang="en-US" altLang="en-US" sz="2000" dirty="0"/>
              <a:t> </a:t>
            </a:r>
            <a:r>
              <a:rPr lang="en-US" altLang="en-US" sz="2000" dirty="0" err="1"/>
              <a:t>más</a:t>
            </a:r>
            <a:r>
              <a:rPr lang="en-US" altLang="en-US" sz="2000" dirty="0"/>
              <a:t>. '¿</a:t>
            </a:r>
            <a:r>
              <a:rPr lang="en-US" altLang="en-US" sz="2000" dirty="0" err="1"/>
              <a:t>Qué</a:t>
            </a:r>
            <a:r>
              <a:rPr lang="en-US" altLang="en-US" sz="2000" dirty="0"/>
              <a:t> </a:t>
            </a:r>
            <a:r>
              <a:rPr lang="en-US" altLang="en-US" sz="2000" dirty="0" err="1"/>
              <a:t>te</a:t>
            </a:r>
            <a:r>
              <a:rPr lang="en-US" altLang="en-US" sz="2000" dirty="0"/>
              <a:t> </a:t>
            </a:r>
            <a:r>
              <a:rPr lang="en-US" altLang="en-US" sz="2000" dirty="0" err="1"/>
              <a:t>hace</a:t>
            </a:r>
            <a:r>
              <a:rPr lang="en-US" altLang="en-US" sz="2000" dirty="0"/>
              <a:t> </a:t>
            </a:r>
            <a:r>
              <a:rPr lang="en-US" altLang="en-US" sz="2000" dirty="0" err="1"/>
              <a:t>decir</a:t>
            </a:r>
            <a:r>
              <a:rPr lang="en-US" altLang="en-US" sz="2000" dirty="0"/>
              <a:t> </a:t>
            </a:r>
            <a:r>
              <a:rPr lang="en-US" altLang="en-US" sz="2000" dirty="0" err="1"/>
              <a:t>eso</a:t>
            </a:r>
            <a:r>
              <a:rPr lang="en-US" altLang="en-US" sz="2000" dirty="0"/>
              <a:t>?'</a:t>
            </a:r>
          </a:p>
          <a:p>
            <a:pPr eaLnBrk="1" hangingPunct="1">
              <a:lnSpc>
                <a:spcPct val="100000"/>
              </a:lnSpc>
              <a:spcBef>
                <a:spcPct val="20000"/>
              </a:spcBef>
              <a:buNone/>
            </a:pPr>
            <a:r>
              <a:rPr lang="en-US" altLang="en-US" sz="2000" dirty="0" err="1"/>
              <a:t>Repita</a:t>
            </a:r>
            <a:r>
              <a:rPr lang="en-US" altLang="en-US" sz="2000" dirty="0"/>
              <a:t>: </a:t>
            </a:r>
            <a:r>
              <a:rPr lang="en-US" altLang="en-US" sz="2000" dirty="0" err="1"/>
              <a:t>parafraseando</a:t>
            </a:r>
            <a:r>
              <a:rPr lang="en-US" altLang="en-US" sz="2000" dirty="0"/>
              <a:t> lo que dice el </a:t>
            </a:r>
            <a:r>
              <a:rPr lang="en-US" altLang="en-US" sz="2000" dirty="0" err="1"/>
              <a:t>alumno</a:t>
            </a:r>
            <a:endParaRPr lang="en-US" altLang="en-US" sz="2000" dirty="0"/>
          </a:p>
          <a:p>
            <a:pPr eaLnBrk="1" hangingPunct="1">
              <a:lnSpc>
                <a:spcPct val="100000"/>
              </a:lnSpc>
              <a:spcBef>
                <a:spcPct val="20000"/>
              </a:spcBef>
              <a:buNone/>
            </a:pPr>
            <a:r>
              <a:rPr lang="en-US" altLang="en-US" sz="2000" dirty="0" err="1"/>
              <a:t>Piensa</a:t>
            </a:r>
            <a:r>
              <a:rPr lang="en-US" altLang="en-US" sz="2000" dirty="0"/>
              <a:t>: </a:t>
            </a:r>
            <a:r>
              <a:rPr lang="en-US" altLang="en-US" sz="2000" dirty="0" err="1"/>
              <a:t>crea</a:t>
            </a:r>
            <a:r>
              <a:rPr lang="en-US" altLang="en-US" sz="2000" dirty="0"/>
              <a:t> </a:t>
            </a:r>
            <a:r>
              <a:rPr lang="en-US" altLang="en-US" sz="2000" dirty="0" err="1"/>
              <a:t>más</a:t>
            </a:r>
            <a:r>
              <a:rPr lang="en-US" altLang="en-US" sz="2000" dirty="0"/>
              <a:t> de </a:t>
            </a:r>
            <a:r>
              <a:rPr lang="en-US" altLang="en-US" sz="2000" dirty="0" err="1"/>
              <a:t>una</a:t>
            </a:r>
            <a:r>
              <a:rPr lang="en-US" altLang="en-US" sz="2000" dirty="0"/>
              <a:t> </a:t>
            </a:r>
            <a:r>
              <a:rPr lang="en-US" altLang="en-US" sz="2000" dirty="0" err="1"/>
              <a:t>interpretación</a:t>
            </a:r>
            <a:endParaRPr lang="en-US" altLang="en-US" sz="2000" dirty="0"/>
          </a:p>
        </p:txBody>
      </p:sp>
      <p:pic>
        <p:nvPicPr>
          <p:cNvPr id="6" name="Picture 5">
            <a:extLst>
              <a:ext uri="{FF2B5EF4-FFF2-40B4-BE49-F238E27FC236}">
                <a16:creationId xmlns:a16="http://schemas.microsoft.com/office/drawing/2014/main" xmlns="" id="{4B3B2C20-26DD-4801-8A92-BC430C895A0F}"/>
              </a:ext>
            </a:extLst>
          </p:cNvPr>
          <p:cNvPicPr>
            <a:picLocks noChangeAspect="1"/>
          </p:cNvPicPr>
          <p:nvPr/>
        </p:nvPicPr>
        <p:blipFill rotWithShape="1">
          <a:blip r:embed="rId4" cstate="print">
            <a:duotone>
              <a:prstClr val="black"/>
              <a:schemeClr val="accent4">
                <a:tint val="45000"/>
                <a:satMod val="400000"/>
              </a:schemeClr>
            </a:duotone>
            <a:extLst>
              <a:ext uri="{28A0092B-C50C-407E-A947-70E740481C1C}">
                <a14:useLocalDpi xmlns:a14="http://schemas.microsoft.com/office/drawing/2010/main" val="0"/>
              </a:ext>
            </a:extLst>
          </a:blip>
          <a:srcRect t="17905" b="17964"/>
          <a:stretch/>
        </p:blipFill>
        <p:spPr>
          <a:xfrm>
            <a:off x="0" y="-14892"/>
            <a:ext cx="5757196" cy="1407025"/>
          </a:xfrm>
          <a:prstGeom prst="rect">
            <a:avLst/>
          </a:prstGeom>
        </p:spPr>
      </p:pic>
      <p:sp>
        <p:nvSpPr>
          <p:cNvPr id="8" name="Title 1">
            <a:extLst>
              <a:ext uri="{FF2B5EF4-FFF2-40B4-BE49-F238E27FC236}">
                <a16:creationId xmlns:a16="http://schemas.microsoft.com/office/drawing/2014/main" xmlns="" id="{569068D0-EE78-4CF3-B3F2-46EFE66E075B}"/>
              </a:ext>
            </a:extLst>
          </p:cNvPr>
          <p:cNvSpPr txBox="1">
            <a:spLocks/>
          </p:cNvSpPr>
          <p:nvPr/>
        </p:nvSpPr>
        <p:spPr>
          <a:xfrm>
            <a:off x="5695950" y="-14288"/>
            <a:ext cx="6496050" cy="1406526"/>
          </a:xfrm>
          <a:prstGeom prst="rect">
            <a:avLst/>
          </a:prstGeom>
          <a:solidFill>
            <a:srgbClr val="FFF2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a:t>
            </a:r>
            <a:r>
              <a:rPr lang="en-GB" sz="2200" b="1" dirty="0">
                <a:latin typeface="Calibri"/>
              </a:rPr>
              <a:t>Environment</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Módulo - Cambio de roles</a:t>
            </a:r>
            <a:endParaRPr lang="en-GB" sz="2200" b="1" dirty="0">
              <a:latin typeface="Calibri"/>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a:extLst>
              <a:ext uri="{FF2B5EF4-FFF2-40B4-BE49-F238E27FC236}">
                <a16:creationId xmlns:a16="http://schemas.microsoft.com/office/drawing/2014/main" xmlns="" id="{20E0DCBC-C60D-614D-8104-EF86C6DF00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xmlns="" id="{4B3B2C20-26DD-4801-8A92-BC430C895A0F}"/>
              </a:ext>
            </a:extLst>
          </p:cNvPr>
          <p:cNvPicPr>
            <a:picLocks noChangeAspect="1"/>
          </p:cNvPicPr>
          <p:nvPr/>
        </p:nvPicPr>
        <p:blipFill rotWithShape="1">
          <a:blip r:embed="rId4" cstate="print">
            <a:duotone>
              <a:prstClr val="black"/>
              <a:schemeClr val="accent4">
                <a:tint val="45000"/>
                <a:satMod val="400000"/>
              </a:schemeClr>
            </a:duotone>
            <a:extLst>
              <a:ext uri="{28A0092B-C50C-407E-A947-70E740481C1C}">
                <a14:useLocalDpi xmlns:a14="http://schemas.microsoft.com/office/drawing/2010/main" val="0"/>
              </a:ext>
            </a:extLst>
          </a:blip>
          <a:srcRect t="17905" b="17964"/>
          <a:stretch/>
        </p:blipFill>
        <p:spPr>
          <a:xfrm>
            <a:off x="0" y="-14892"/>
            <a:ext cx="5757196" cy="1407025"/>
          </a:xfrm>
          <a:prstGeom prst="rect">
            <a:avLst/>
          </a:prstGeom>
        </p:spPr>
      </p:pic>
      <p:sp>
        <p:nvSpPr>
          <p:cNvPr id="8" name="Title 1">
            <a:extLst>
              <a:ext uri="{FF2B5EF4-FFF2-40B4-BE49-F238E27FC236}">
                <a16:creationId xmlns:a16="http://schemas.microsoft.com/office/drawing/2014/main" xmlns="" id="{569068D0-EE78-4CF3-B3F2-46EFE66E075B}"/>
              </a:ext>
            </a:extLst>
          </p:cNvPr>
          <p:cNvSpPr txBox="1">
            <a:spLocks/>
          </p:cNvSpPr>
          <p:nvPr/>
        </p:nvSpPr>
        <p:spPr>
          <a:xfrm>
            <a:off x="5695950" y="-14288"/>
            <a:ext cx="6496050" cy="1406526"/>
          </a:xfrm>
          <a:prstGeom prst="rect">
            <a:avLst/>
          </a:prstGeom>
          <a:solidFill>
            <a:srgbClr val="FFF2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a:t>
            </a:r>
            <a:r>
              <a:rPr lang="en-GB" sz="2200" b="1" dirty="0">
                <a:latin typeface="Calibri"/>
              </a:rPr>
              <a:t>Environment</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Módulo - Cambio de roles</a:t>
            </a:r>
            <a:endParaRPr lang="en-GB" sz="2200" b="1" dirty="0">
              <a:latin typeface="Calibri"/>
              <a:ea typeface="+mn-ea"/>
              <a:cs typeface="+mn-cs"/>
            </a:endParaRPr>
          </a:p>
        </p:txBody>
      </p:sp>
      <p:sp>
        <p:nvSpPr>
          <p:cNvPr id="7" name="AutoShape 5">
            <a:extLst>
              <a:ext uri="{FF2B5EF4-FFF2-40B4-BE49-F238E27FC236}">
                <a16:creationId xmlns:a16="http://schemas.microsoft.com/office/drawing/2014/main" xmlns="" id="{72FF72FB-A408-472C-B2EA-5D82B8571752}"/>
              </a:ext>
            </a:extLst>
          </p:cNvPr>
          <p:cNvSpPr>
            <a:spLocks noChangeArrowheads="1"/>
          </p:cNvSpPr>
          <p:nvPr/>
        </p:nvSpPr>
        <p:spPr bwMode="auto">
          <a:xfrm>
            <a:off x="246063" y="1837382"/>
            <a:ext cx="11699875" cy="3796012"/>
          </a:xfrm>
          <a:prstGeom prst="rect">
            <a:avLst/>
          </a:prstGeom>
          <a:noFill/>
          <a:ln w="28575">
            <a:noFill/>
            <a:round/>
            <a:headEnd/>
            <a:tailEnd/>
          </a:ln>
          <a:effectLst/>
          <a:extLst/>
        </p:spPr>
        <p:txBody>
          <a:bodyPr lIns="144000" tIns="108000" rIns="144000" bIns="108000" anchor="ctr">
            <a:spAutoFit/>
          </a:bodyPr>
          <a:lstStyle/>
          <a:p>
            <a:pPr>
              <a:spcAft>
                <a:spcPts val="900"/>
              </a:spcAft>
              <a:defRPr/>
            </a:pPr>
            <a:r>
              <a:rPr lang="en-US" sz="2000" b="1" dirty="0" err="1">
                <a:latin typeface="+mn-lt"/>
                <a:ea typeface="ＭＳ Ｐゴシック" charset="0"/>
                <a:cs typeface="Arial" panose="020B0604020202020204" pitchFamily="34" charset="0"/>
              </a:rPr>
              <a:t>Trabajar</a:t>
            </a:r>
            <a:r>
              <a:rPr lang="en-US" sz="2000" b="1" dirty="0">
                <a:latin typeface="+mn-lt"/>
                <a:ea typeface="ＭＳ Ｐゴシック" charset="0"/>
                <a:cs typeface="Arial" panose="020B0604020202020204" pitchFamily="34" charset="0"/>
              </a:rPr>
              <a:t> </a:t>
            </a:r>
            <a:r>
              <a:rPr lang="en-US" sz="2000" b="1" dirty="0" err="1">
                <a:latin typeface="+mn-lt"/>
                <a:ea typeface="ＭＳ Ｐゴシック" charset="0"/>
                <a:cs typeface="Arial" panose="020B0604020202020204" pitchFamily="34" charset="0"/>
              </a:rPr>
              <a:t>en</a:t>
            </a:r>
            <a:r>
              <a:rPr lang="en-US" sz="2000" b="1" dirty="0">
                <a:latin typeface="+mn-lt"/>
                <a:ea typeface="ＭＳ Ｐゴシック" charset="0"/>
                <a:cs typeface="Arial" panose="020B0604020202020204" pitchFamily="34" charset="0"/>
              </a:rPr>
              <a:t> </a:t>
            </a:r>
            <a:r>
              <a:rPr lang="en-US" sz="2000" b="1" dirty="0" err="1">
                <a:latin typeface="+mn-lt"/>
                <a:ea typeface="ＭＳ Ｐゴシック" charset="0"/>
                <a:cs typeface="Arial" panose="020B0604020202020204" pitchFamily="34" charset="0"/>
              </a:rPr>
              <a:t>grupos</a:t>
            </a:r>
            <a:r>
              <a:rPr lang="en-US" sz="2000" b="1" dirty="0">
                <a:latin typeface="+mn-lt"/>
                <a:ea typeface="ＭＳ Ｐゴシック" charset="0"/>
                <a:cs typeface="Arial" panose="020B0604020202020204" pitchFamily="34" charset="0"/>
              </a:rPr>
              <a:t> </a:t>
            </a:r>
            <a:r>
              <a:rPr lang="en-US" sz="2000" b="1" dirty="0" err="1">
                <a:latin typeface="+mn-lt"/>
                <a:ea typeface="ＭＳ Ｐゴシック" charset="0"/>
                <a:cs typeface="Arial" panose="020B0604020202020204" pitchFamily="34" charset="0"/>
              </a:rPr>
              <a:t>pequeños</a:t>
            </a:r>
            <a:endParaRPr lang="en-US" sz="2000" b="1" dirty="0">
              <a:latin typeface="+mn-lt"/>
              <a:ea typeface="ＭＳ Ｐゴシック" charset="0"/>
              <a:cs typeface="Arial" panose="020B0604020202020204" pitchFamily="34" charset="0"/>
            </a:endParaRPr>
          </a:p>
          <a:p>
            <a:pPr>
              <a:spcAft>
                <a:spcPts val="900"/>
              </a:spcAft>
              <a:defRPr/>
            </a:pPr>
            <a:endParaRPr lang="en-US" sz="2000" b="1" dirty="0">
              <a:latin typeface="+mn-lt"/>
              <a:ea typeface="ＭＳ Ｐゴシック" charset="0"/>
              <a:cs typeface="Arial" panose="020B0604020202020204" pitchFamily="34" charset="0"/>
            </a:endParaRPr>
          </a:p>
          <a:p>
            <a:pPr>
              <a:spcAft>
                <a:spcPts val="900"/>
              </a:spcAft>
              <a:defRPr/>
            </a:pPr>
            <a:r>
              <a:rPr lang="en-US" sz="2000" dirty="0">
                <a:latin typeface="+mn-lt"/>
                <a:ea typeface="ＭＳ Ｐゴシック" charset="0"/>
                <a:cs typeface="Arial" panose="020B0604020202020204" pitchFamily="34" charset="0"/>
              </a:rPr>
              <a:t>Dos personas </a:t>
            </a:r>
            <a:r>
              <a:rPr lang="en-US" sz="2000" dirty="0" err="1">
                <a:latin typeface="+mn-lt"/>
                <a:ea typeface="ＭＳ Ｐゴシック" charset="0"/>
                <a:cs typeface="Arial" panose="020B0604020202020204" pitchFamily="34" charset="0"/>
              </a:rPr>
              <a:t>discuten</a:t>
            </a:r>
            <a:r>
              <a:rPr lang="en-US" sz="2000" dirty="0">
                <a:latin typeface="+mn-lt"/>
                <a:ea typeface="ＭＳ Ｐゴシック" charset="0"/>
                <a:cs typeface="Arial" panose="020B0604020202020204" pitchFamily="34" charset="0"/>
              </a:rPr>
              <a:t> </a:t>
            </a:r>
            <a:r>
              <a:rPr lang="en-US" sz="2000" dirty="0" err="1">
                <a:latin typeface="+mn-lt"/>
                <a:ea typeface="ＭＳ Ｐゴシック" charset="0"/>
                <a:cs typeface="Arial" panose="020B0604020202020204" pitchFamily="34" charset="0"/>
              </a:rPr>
              <a:t>una</a:t>
            </a:r>
            <a:r>
              <a:rPr lang="en-US" sz="2000" dirty="0">
                <a:latin typeface="+mn-lt"/>
                <a:ea typeface="ＭＳ Ｐゴシック" charset="0"/>
                <a:cs typeface="Arial" panose="020B0604020202020204" pitchFamily="34" charset="0"/>
              </a:rPr>
              <a:t> </a:t>
            </a:r>
            <a:r>
              <a:rPr lang="en-US" sz="2000" dirty="0" err="1">
                <a:latin typeface="+mn-lt"/>
                <a:ea typeface="ＭＳ Ｐゴシック" charset="0"/>
                <a:cs typeface="Arial" panose="020B0604020202020204" pitchFamily="34" charset="0"/>
              </a:rPr>
              <a:t>opinión</a:t>
            </a:r>
            <a:r>
              <a:rPr lang="en-US" sz="2000" dirty="0">
                <a:latin typeface="+mn-lt"/>
                <a:ea typeface="ＭＳ Ｐゴシック" charset="0"/>
                <a:cs typeface="Arial" panose="020B0604020202020204" pitchFamily="34" charset="0"/>
              </a:rPr>
              <a:t> </a:t>
            </a:r>
            <a:r>
              <a:rPr lang="en-US" sz="2000" dirty="0" err="1">
                <a:latin typeface="+mn-lt"/>
                <a:ea typeface="ＭＳ Ｐゴシック" charset="0"/>
                <a:cs typeface="Arial" panose="020B0604020202020204" pitchFamily="34" charset="0"/>
              </a:rPr>
              <a:t>sobre</a:t>
            </a:r>
            <a:r>
              <a:rPr lang="en-US" sz="2000" dirty="0">
                <a:latin typeface="+mn-lt"/>
                <a:ea typeface="ＭＳ Ｐゴシック" charset="0"/>
                <a:cs typeface="Arial" panose="020B0604020202020204" pitchFamily="34" charset="0"/>
              </a:rPr>
              <a:t> la </a:t>
            </a:r>
            <a:r>
              <a:rPr lang="en-US" sz="2000" dirty="0" err="1">
                <a:latin typeface="+mn-lt"/>
                <a:ea typeface="ＭＳ Ｐゴシック" charset="0"/>
                <a:cs typeface="Arial" panose="020B0604020202020204" pitchFamily="34" charset="0"/>
              </a:rPr>
              <a:t>enseñanza</a:t>
            </a:r>
            <a:r>
              <a:rPr lang="en-US" sz="2000" dirty="0">
                <a:latin typeface="+mn-lt"/>
                <a:ea typeface="ＭＳ Ｐゴシック" charset="0"/>
                <a:cs typeface="Arial" panose="020B0604020202020204" pitchFamily="34" charset="0"/>
              </a:rPr>
              <a:t> de </a:t>
            </a:r>
            <a:r>
              <a:rPr lang="en-US" sz="2000" dirty="0" err="1">
                <a:latin typeface="+mn-lt"/>
                <a:ea typeface="ＭＳ Ｐゴシック" charset="0"/>
                <a:cs typeface="Arial" panose="020B0604020202020204" pitchFamily="34" charset="0"/>
              </a:rPr>
              <a:t>idiomas</a:t>
            </a:r>
            <a:r>
              <a:rPr lang="en-US" sz="2000" dirty="0">
                <a:latin typeface="+mn-lt"/>
                <a:ea typeface="ＭＳ Ｐゴシック" charset="0"/>
                <a:cs typeface="Arial" panose="020B0604020202020204" pitchFamily="34" charset="0"/>
              </a:rPr>
              <a:t> </a:t>
            </a:r>
            <a:r>
              <a:rPr lang="en-US" sz="2000" dirty="0" err="1">
                <a:latin typeface="+mn-lt"/>
                <a:ea typeface="ＭＳ Ｐゴシック" charset="0"/>
                <a:cs typeface="Arial" panose="020B0604020202020204" pitchFamily="34" charset="0"/>
              </a:rPr>
              <a:t>utilizando</a:t>
            </a:r>
            <a:r>
              <a:rPr lang="en-US" sz="2000" dirty="0">
                <a:latin typeface="+mn-lt"/>
                <a:ea typeface="ＭＳ Ｐゴシック" charset="0"/>
                <a:cs typeface="Arial" panose="020B0604020202020204" pitchFamily="34" charset="0"/>
              </a:rPr>
              <a:t> las </a:t>
            </a:r>
            <a:r>
              <a:rPr lang="en-US" sz="2000" dirty="0" err="1">
                <a:latin typeface="+mn-lt"/>
                <a:ea typeface="ＭＳ Ｐゴシック" charset="0"/>
                <a:cs typeface="Arial" panose="020B0604020202020204" pitchFamily="34" charset="0"/>
              </a:rPr>
              <a:t>técnicas</a:t>
            </a:r>
            <a:r>
              <a:rPr lang="en-US" sz="2000" dirty="0">
                <a:latin typeface="+mn-lt"/>
                <a:ea typeface="ＭＳ Ｐゴシック" charset="0"/>
                <a:cs typeface="Arial" panose="020B0604020202020204" pitchFamily="34" charset="0"/>
              </a:rPr>
              <a:t> SLART. Una persona </a:t>
            </a:r>
            <a:r>
              <a:rPr lang="en-US" sz="2000" dirty="0" err="1">
                <a:latin typeface="+mn-lt"/>
                <a:ea typeface="ＭＳ Ｐゴシック" charset="0"/>
                <a:cs typeface="Arial" panose="020B0604020202020204" pitchFamily="34" charset="0"/>
              </a:rPr>
              <a:t>debe</a:t>
            </a:r>
            <a:r>
              <a:rPr lang="en-US" sz="2000" dirty="0">
                <a:latin typeface="+mn-lt"/>
                <a:ea typeface="ＭＳ Ｐゴシック" charset="0"/>
                <a:cs typeface="Arial" panose="020B0604020202020204" pitchFamily="34" charset="0"/>
              </a:rPr>
              <a:t> </a:t>
            </a:r>
            <a:r>
              <a:rPr lang="en-US" sz="2000" dirty="0" err="1">
                <a:latin typeface="+mn-lt"/>
                <a:ea typeface="ＭＳ Ｐゴシック" charset="0"/>
                <a:cs typeface="Arial" panose="020B0604020202020204" pitchFamily="34" charset="0"/>
              </a:rPr>
              <a:t>dar</a:t>
            </a:r>
            <a:r>
              <a:rPr lang="en-US" sz="2000" dirty="0">
                <a:latin typeface="+mn-lt"/>
                <a:ea typeface="ＭＳ Ｐゴシック" charset="0"/>
                <a:cs typeface="Arial" panose="020B0604020202020204" pitchFamily="34" charset="0"/>
              </a:rPr>
              <a:t> </a:t>
            </a:r>
            <a:r>
              <a:rPr lang="en-US" sz="2000" dirty="0" err="1">
                <a:latin typeface="+mn-lt"/>
                <a:ea typeface="ＭＳ Ｐゴシック" charset="0"/>
                <a:cs typeface="Arial" panose="020B0604020202020204" pitchFamily="34" charset="0"/>
              </a:rPr>
              <a:t>su</a:t>
            </a:r>
            <a:r>
              <a:rPr lang="en-US" sz="2000" dirty="0">
                <a:latin typeface="+mn-lt"/>
                <a:ea typeface="ＭＳ Ｐゴシック" charset="0"/>
                <a:cs typeface="Arial" panose="020B0604020202020204" pitchFamily="34" charset="0"/>
              </a:rPr>
              <a:t> </a:t>
            </a:r>
            <a:r>
              <a:rPr lang="en-US" sz="2000" dirty="0" err="1">
                <a:latin typeface="+mn-lt"/>
                <a:ea typeface="ＭＳ Ｐゴシック" charset="0"/>
                <a:cs typeface="Arial" panose="020B0604020202020204" pitchFamily="34" charset="0"/>
              </a:rPr>
              <a:t>opinión</a:t>
            </a:r>
            <a:r>
              <a:rPr lang="en-US" sz="2000" dirty="0">
                <a:latin typeface="+mn-lt"/>
                <a:ea typeface="ＭＳ Ｐゴシック" charset="0"/>
                <a:cs typeface="Arial" panose="020B0604020202020204" pitchFamily="34" charset="0"/>
              </a:rPr>
              <a:t> y la </a:t>
            </a:r>
            <a:r>
              <a:rPr lang="en-US" sz="2000" dirty="0" err="1">
                <a:latin typeface="+mn-lt"/>
                <a:ea typeface="ＭＳ Ｐゴシック" charset="0"/>
                <a:cs typeface="Arial" panose="020B0604020202020204" pitchFamily="34" charset="0"/>
              </a:rPr>
              <a:t>otra</a:t>
            </a:r>
            <a:r>
              <a:rPr lang="en-US" sz="2000" dirty="0">
                <a:latin typeface="+mn-lt"/>
                <a:ea typeface="ＭＳ Ｐゴシック" charset="0"/>
                <a:cs typeface="Arial" panose="020B0604020202020204" pitchFamily="34" charset="0"/>
              </a:rPr>
              <a:t> </a:t>
            </a:r>
            <a:r>
              <a:rPr lang="en-US" sz="2000" dirty="0" err="1">
                <a:latin typeface="+mn-lt"/>
                <a:ea typeface="ＭＳ Ｐゴシック" charset="0"/>
                <a:cs typeface="Arial" panose="020B0604020202020204" pitchFamily="34" charset="0"/>
              </a:rPr>
              <a:t>debe</a:t>
            </a:r>
            <a:r>
              <a:rPr lang="en-US" sz="2000" dirty="0">
                <a:latin typeface="+mn-lt"/>
                <a:ea typeface="ＭＳ Ｐゴシック" charset="0"/>
                <a:cs typeface="Arial" panose="020B0604020202020204" pitchFamily="34" charset="0"/>
              </a:rPr>
              <a:t> </a:t>
            </a:r>
            <a:r>
              <a:rPr lang="en-US" sz="2000" dirty="0" err="1">
                <a:latin typeface="+mn-lt"/>
                <a:ea typeface="ＭＳ Ｐゴシック" charset="0"/>
                <a:cs typeface="Arial" panose="020B0604020202020204" pitchFamily="34" charset="0"/>
              </a:rPr>
              <a:t>usar</a:t>
            </a:r>
            <a:r>
              <a:rPr lang="en-US" sz="2000" dirty="0">
                <a:latin typeface="+mn-lt"/>
                <a:ea typeface="ＭＳ Ｐゴシック" charset="0"/>
                <a:cs typeface="Arial" panose="020B0604020202020204" pitchFamily="34" charset="0"/>
              </a:rPr>
              <a:t> las </a:t>
            </a:r>
            <a:r>
              <a:rPr lang="en-US" sz="2000" dirty="0" err="1">
                <a:latin typeface="+mn-lt"/>
                <a:ea typeface="ＭＳ Ｐゴシック" charset="0"/>
                <a:cs typeface="Arial" panose="020B0604020202020204" pitchFamily="34" charset="0"/>
              </a:rPr>
              <a:t>técnicas</a:t>
            </a:r>
            <a:r>
              <a:rPr lang="en-US" sz="2000" dirty="0">
                <a:latin typeface="+mn-lt"/>
                <a:ea typeface="ＭＳ Ｐゴシック" charset="0"/>
                <a:cs typeface="Arial" panose="020B0604020202020204" pitchFamily="34" charset="0"/>
              </a:rPr>
              <a:t> SLART.</a:t>
            </a:r>
          </a:p>
          <a:p>
            <a:pPr>
              <a:spcAft>
                <a:spcPts val="900"/>
              </a:spcAft>
              <a:defRPr/>
            </a:pPr>
            <a:endParaRPr lang="en-US" sz="2000" dirty="0">
              <a:latin typeface="+mn-lt"/>
              <a:ea typeface="ＭＳ Ｐゴシック" charset="0"/>
              <a:cs typeface="Arial" panose="020B0604020202020204" pitchFamily="34" charset="0"/>
            </a:endParaRPr>
          </a:p>
          <a:p>
            <a:pPr marL="342900" indent="-342900">
              <a:spcAft>
                <a:spcPts val="900"/>
              </a:spcAft>
              <a:buFont typeface="Arial" panose="020B0604020202020204" pitchFamily="34" charset="0"/>
              <a:buChar char="•"/>
              <a:defRPr/>
            </a:pPr>
            <a:r>
              <a:rPr lang="en-US" sz="2000" dirty="0" err="1">
                <a:latin typeface="+mn-lt"/>
                <a:ea typeface="ＭＳ Ｐゴシック" charset="0"/>
                <a:cs typeface="Arial" panose="020B0604020202020204" pitchFamily="34" charset="0"/>
              </a:rPr>
              <a:t>qué</a:t>
            </a:r>
            <a:r>
              <a:rPr lang="en-US" sz="2000" dirty="0">
                <a:latin typeface="+mn-lt"/>
                <a:ea typeface="ＭＳ Ｐゴシック" charset="0"/>
                <a:cs typeface="Arial" panose="020B0604020202020204" pitchFamily="34" charset="0"/>
              </a:rPr>
              <a:t> tan </a:t>
            </a:r>
            <a:r>
              <a:rPr lang="en-US" sz="2000" dirty="0" err="1">
                <a:latin typeface="+mn-lt"/>
                <a:ea typeface="ＭＳ Ｐゴシック" charset="0"/>
                <a:cs typeface="Arial" panose="020B0604020202020204" pitchFamily="34" charset="0"/>
              </a:rPr>
              <a:t>fácil</a:t>
            </a:r>
            <a:r>
              <a:rPr lang="en-US" sz="2000" dirty="0">
                <a:latin typeface="+mn-lt"/>
                <a:ea typeface="ＭＳ Ｐゴシック" charset="0"/>
                <a:cs typeface="Arial" panose="020B0604020202020204" pitchFamily="34" charset="0"/>
              </a:rPr>
              <a:t> </a:t>
            </a:r>
            <a:r>
              <a:rPr lang="en-US" sz="2000" dirty="0" err="1">
                <a:latin typeface="+mn-lt"/>
                <a:ea typeface="ＭＳ Ｐゴシック" charset="0"/>
                <a:cs typeface="Arial" panose="020B0604020202020204" pitchFamily="34" charset="0"/>
              </a:rPr>
              <a:t>fue</a:t>
            </a:r>
            <a:r>
              <a:rPr lang="en-US" sz="2000" dirty="0">
                <a:latin typeface="+mn-lt"/>
                <a:ea typeface="ＭＳ Ｐゴシック" charset="0"/>
                <a:cs typeface="Arial" panose="020B0604020202020204" pitchFamily="34" charset="0"/>
              </a:rPr>
              <a:t> </a:t>
            </a:r>
            <a:r>
              <a:rPr lang="en-US" sz="2000" dirty="0" err="1">
                <a:latin typeface="+mn-lt"/>
                <a:ea typeface="ＭＳ Ｐゴシック" charset="0"/>
                <a:cs typeface="Arial" panose="020B0604020202020204" pitchFamily="34" charset="0"/>
              </a:rPr>
              <a:t>usar</a:t>
            </a:r>
            <a:r>
              <a:rPr lang="en-US" sz="2000" dirty="0">
                <a:latin typeface="+mn-lt"/>
                <a:ea typeface="ＭＳ Ｐゴシック" charset="0"/>
                <a:cs typeface="Arial" panose="020B0604020202020204" pitchFamily="34" charset="0"/>
              </a:rPr>
              <a:t> las </a:t>
            </a:r>
            <a:r>
              <a:rPr lang="en-US" sz="2000" dirty="0" err="1">
                <a:latin typeface="+mn-lt"/>
                <a:ea typeface="ＭＳ Ｐゴシック" charset="0"/>
                <a:cs typeface="Arial" panose="020B0604020202020204" pitchFamily="34" charset="0"/>
              </a:rPr>
              <a:t>técnicas</a:t>
            </a:r>
            <a:r>
              <a:rPr lang="en-US" sz="2000" dirty="0">
                <a:latin typeface="+mn-lt"/>
                <a:ea typeface="ＭＳ Ｐゴシック" charset="0"/>
                <a:cs typeface="Arial" panose="020B0604020202020204" pitchFamily="34" charset="0"/>
              </a:rPr>
              <a:t> de INICIO (</a:t>
            </a:r>
            <a:r>
              <a:rPr lang="en-US" sz="2000" dirty="0" err="1">
                <a:latin typeface="+mn-lt"/>
                <a:ea typeface="ＭＳ Ｐゴシック" charset="0"/>
                <a:cs typeface="Arial" panose="020B0604020202020204" pitchFamily="34" charset="0"/>
              </a:rPr>
              <a:t>por</a:t>
            </a:r>
            <a:r>
              <a:rPr lang="en-US" sz="2000" dirty="0">
                <a:latin typeface="+mn-lt"/>
                <a:ea typeface="ＭＳ Ｐゴシック" charset="0"/>
                <a:cs typeface="Arial" panose="020B0604020202020204" pitchFamily="34" charset="0"/>
              </a:rPr>
              <a:t> </a:t>
            </a:r>
            <a:r>
              <a:rPr lang="en-US" sz="2000" dirty="0" err="1">
                <a:latin typeface="+mn-lt"/>
                <a:ea typeface="ＭＳ Ｐゴシック" charset="0"/>
                <a:cs typeface="Arial" panose="020B0604020202020204" pitchFamily="34" charset="0"/>
              </a:rPr>
              <a:t>qué</a:t>
            </a:r>
            <a:r>
              <a:rPr lang="en-US" sz="2000" dirty="0">
                <a:latin typeface="+mn-lt"/>
                <a:ea typeface="ＭＳ Ｐゴシック" charset="0"/>
                <a:cs typeface="Arial" panose="020B0604020202020204" pitchFamily="34" charset="0"/>
              </a:rPr>
              <a:t> / </a:t>
            </a:r>
            <a:r>
              <a:rPr lang="en-US" sz="2000" dirty="0" err="1">
                <a:latin typeface="+mn-lt"/>
                <a:ea typeface="ＭＳ Ｐゴシック" charset="0"/>
                <a:cs typeface="Arial" panose="020B0604020202020204" pitchFamily="34" charset="0"/>
              </a:rPr>
              <a:t>por</a:t>
            </a:r>
            <a:r>
              <a:rPr lang="en-US" sz="2000" dirty="0">
                <a:latin typeface="+mn-lt"/>
                <a:ea typeface="ＭＳ Ｐゴシック" charset="0"/>
                <a:cs typeface="Arial" panose="020B0604020202020204" pitchFamily="34" charset="0"/>
              </a:rPr>
              <a:t> </a:t>
            </a:r>
            <a:r>
              <a:rPr lang="en-US" sz="2000" dirty="0" err="1">
                <a:latin typeface="+mn-lt"/>
                <a:ea typeface="ＭＳ Ｐゴシック" charset="0"/>
                <a:cs typeface="Arial" panose="020B0604020202020204" pitchFamily="34" charset="0"/>
              </a:rPr>
              <a:t>qué</a:t>
            </a:r>
            <a:r>
              <a:rPr lang="en-US" sz="2000" dirty="0">
                <a:latin typeface="+mn-lt"/>
                <a:ea typeface="ＭＳ Ｐゴシック" charset="0"/>
                <a:cs typeface="Arial" panose="020B0604020202020204" pitchFamily="34" charset="0"/>
              </a:rPr>
              <a:t> no)</a:t>
            </a:r>
          </a:p>
          <a:p>
            <a:pPr marL="342900" indent="-342900">
              <a:spcAft>
                <a:spcPts val="900"/>
              </a:spcAft>
              <a:buFont typeface="Arial" panose="020B0604020202020204" pitchFamily="34" charset="0"/>
              <a:buChar char="•"/>
              <a:defRPr/>
            </a:pPr>
            <a:r>
              <a:rPr lang="en-US" sz="2000" dirty="0" err="1">
                <a:latin typeface="+mn-lt"/>
                <a:ea typeface="ＭＳ Ｐゴシック" charset="0"/>
                <a:cs typeface="Arial" panose="020B0604020202020204" pitchFamily="34" charset="0"/>
              </a:rPr>
              <a:t>qué</a:t>
            </a:r>
            <a:r>
              <a:rPr lang="en-US" sz="2000" dirty="0">
                <a:latin typeface="+mn-lt"/>
                <a:ea typeface="ＭＳ Ｐゴシック" charset="0"/>
                <a:cs typeface="Arial" panose="020B0604020202020204" pitchFamily="34" charset="0"/>
              </a:rPr>
              <a:t> tan </a:t>
            </a:r>
            <a:r>
              <a:rPr lang="en-US" sz="2000" dirty="0" err="1">
                <a:latin typeface="+mn-lt"/>
                <a:ea typeface="ＭＳ Ｐゴシック" charset="0"/>
                <a:cs typeface="Arial" panose="020B0604020202020204" pitchFamily="34" charset="0"/>
              </a:rPr>
              <a:t>útil</a:t>
            </a:r>
            <a:r>
              <a:rPr lang="en-US" sz="2000" dirty="0">
                <a:latin typeface="+mn-lt"/>
                <a:ea typeface="ＭＳ Ｐゴシック" charset="0"/>
                <a:cs typeface="Arial" panose="020B0604020202020204" pitchFamily="34" charset="0"/>
              </a:rPr>
              <a:t> </a:t>
            </a:r>
            <a:r>
              <a:rPr lang="en-US" sz="2000" dirty="0" err="1">
                <a:latin typeface="+mn-lt"/>
                <a:ea typeface="ＭＳ Ｐゴシック" charset="0"/>
                <a:cs typeface="Arial" panose="020B0604020202020204" pitchFamily="34" charset="0"/>
              </a:rPr>
              <a:t>fue</a:t>
            </a:r>
            <a:r>
              <a:rPr lang="en-US" sz="2000" dirty="0">
                <a:latin typeface="+mn-lt"/>
                <a:ea typeface="ＭＳ Ｐゴシック" charset="0"/>
                <a:cs typeface="Arial" panose="020B0604020202020204" pitchFamily="34" charset="0"/>
              </a:rPr>
              <a:t> </a:t>
            </a:r>
            <a:r>
              <a:rPr lang="en-US" sz="2000" dirty="0" err="1">
                <a:latin typeface="+mn-lt"/>
                <a:ea typeface="ＭＳ Ｐゴシック" charset="0"/>
                <a:cs typeface="Arial" panose="020B0604020202020204" pitchFamily="34" charset="0"/>
              </a:rPr>
              <a:t>usar</a:t>
            </a:r>
            <a:r>
              <a:rPr lang="en-US" sz="2000" dirty="0">
                <a:latin typeface="+mn-lt"/>
                <a:ea typeface="ＭＳ Ｐゴシック" charset="0"/>
                <a:cs typeface="Arial" panose="020B0604020202020204" pitchFamily="34" charset="0"/>
              </a:rPr>
              <a:t> las </a:t>
            </a:r>
            <a:r>
              <a:rPr lang="en-US" sz="2000" dirty="0" err="1">
                <a:latin typeface="+mn-lt"/>
                <a:ea typeface="ＭＳ Ｐゴシック" charset="0"/>
                <a:cs typeface="Arial" panose="020B0604020202020204" pitchFamily="34" charset="0"/>
              </a:rPr>
              <a:t>técnicas</a:t>
            </a:r>
            <a:r>
              <a:rPr lang="en-US" sz="2000" dirty="0">
                <a:latin typeface="+mn-lt"/>
                <a:ea typeface="ＭＳ Ｐゴシック" charset="0"/>
                <a:cs typeface="Arial" panose="020B0604020202020204" pitchFamily="34" charset="0"/>
              </a:rPr>
              <a:t> START (</a:t>
            </a:r>
            <a:r>
              <a:rPr lang="en-US" sz="2000" dirty="0" err="1">
                <a:latin typeface="+mn-lt"/>
                <a:ea typeface="ＭＳ Ｐゴシック" charset="0"/>
                <a:cs typeface="Arial" panose="020B0604020202020204" pitchFamily="34" charset="0"/>
              </a:rPr>
              <a:t>por</a:t>
            </a:r>
            <a:r>
              <a:rPr lang="en-US" sz="2000" dirty="0">
                <a:latin typeface="+mn-lt"/>
                <a:ea typeface="ＭＳ Ｐゴシック" charset="0"/>
                <a:cs typeface="Arial" panose="020B0604020202020204" pitchFamily="34" charset="0"/>
              </a:rPr>
              <a:t> </a:t>
            </a:r>
            <a:r>
              <a:rPr lang="en-US" sz="2000" dirty="0" err="1">
                <a:latin typeface="+mn-lt"/>
                <a:ea typeface="ＭＳ Ｐゴシック" charset="0"/>
                <a:cs typeface="Arial" panose="020B0604020202020204" pitchFamily="34" charset="0"/>
              </a:rPr>
              <a:t>qué</a:t>
            </a:r>
            <a:r>
              <a:rPr lang="en-US" sz="2000" dirty="0">
                <a:latin typeface="+mn-lt"/>
                <a:ea typeface="ＭＳ Ｐゴシック" charset="0"/>
                <a:cs typeface="Arial" panose="020B0604020202020204" pitchFamily="34" charset="0"/>
              </a:rPr>
              <a:t> / </a:t>
            </a:r>
            <a:r>
              <a:rPr lang="en-US" sz="2000" dirty="0" err="1">
                <a:latin typeface="+mn-lt"/>
                <a:ea typeface="ＭＳ Ｐゴシック" charset="0"/>
                <a:cs typeface="Arial" panose="020B0604020202020204" pitchFamily="34" charset="0"/>
              </a:rPr>
              <a:t>por</a:t>
            </a:r>
            <a:r>
              <a:rPr lang="en-US" sz="2000" dirty="0">
                <a:latin typeface="+mn-lt"/>
                <a:ea typeface="ＭＳ Ｐゴシック" charset="0"/>
                <a:cs typeface="Arial" panose="020B0604020202020204" pitchFamily="34" charset="0"/>
              </a:rPr>
              <a:t> </a:t>
            </a:r>
            <a:r>
              <a:rPr lang="en-US" sz="2000" dirty="0" err="1">
                <a:latin typeface="+mn-lt"/>
                <a:ea typeface="ＭＳ Ｐゴシック" charset="0"/>
                <a:cs typeface="Arial" panose="020B0604020202020204" pitchFamily="34" charset="0"/>
              </a:rPr>
              <a:t>qué</a:t>
            </a:r>
            <a:r>
              <a:rPr lang="en-US" sz="2000" dirty="0">
                <a:latin typeface="+mn-lt"/>
                <a:ea typeface="ＭＳ Ｐゴシック" charset="0"/>
                <a:cs typeface="Arial" panose="020B0604020202020204" pitchFamily="34" charset="0"/>
              </a:rPr>
              <a:t> no)</a:t>
            </a:r>
          </a:p>
          <a:p>
            <a:pPr marL="342900" indent="-342900">
              <a:spcAft>
                <a:spcPts val="900"/>
              </a:spcAft>
              <a:buFont typeface="Arial" panose="020B0604020202020204" pitchFamily="34" charset="0"/>
              <a:buChar char="•"/>
              <a:defRPr/>
            </a:pPr>
            <a:r>
              <a:rPr lang="en-US" sz="2000" dirty="0">
                <a:latin typeface="+mn-lt"/>
                <a:ea typeface="ＭＳ Ｐゴシック" charset="0"/>
                <a:cs typeface="Arial" panose="020B0604020202020204" pitchFamily="34" charset="0"/>
              </a:rPr>
              <a:t>¿</a:t>
            </a:r>
            <a:r>
              <a:rPr lang="en-US" sz="2000" dirty="0" err="1">
                <a:latin typeface="+mn-lt"/>
                <a:ea typeface="ＭＳ Ｐゴシック" charset="0"/>
                <a:cs typeface="Arial" panose="020B0604020202020204" pitchFamily="34" charset="0"/>
              </a:rPr>
              <a:t>Cómo</a:t>
            </a:r>
            <a:r>
              <a:rPr lang="en-US" sz="2000" dirty="0">
                <a:latin typeface="+mn-lt"/>
                <a:ea typeface="ＭＳ Ｐゴシック" charset="0"/>
                <a:cs typeface="Arial" panose="020B0604020202020204" pitchFamily="34" charset="0"/>
              </a:rPr>
              <a:t> </a:t>
            </a:r>
            <a:r>
              <a:rPr lang="en-US" sz="2000" dirty="0" err="1">
                <a:latin typeface="+mn-lt"/>
                <a:ea typeface="ＭＳ Ｐゴシック" charset="0"/>
                <a:cs typeface="Arial" panose="020B0604020202020204" pitchFamily="34" charset="0"/>
              </a:rPr>
              <a:t>crees</a:t>
            </a:r>
            <a:r>
              <a:rPr lang="en-US" sz="2000" dirty="0">
                <a:latin typeface="+mn-lt"/>
                <a:ea typeface="ＭＳ Ｐゴシック" charset="0"/>
                <a:cs typeface="Arial" panose="020B0604020202020204" pitchFamily="34" charset="0"/>
              </a:rPr>
              <a:t> que </a:t>
            </a:r>
            <a:r>
              <a:rPr lang="en-US" sz="2000" dirty="0" err="1">
                <a:latin typeface="+mn-lt"/>
                <a:ea typeface="ＭＳ Ｐゴシック" charset="0"/>
                <a:cs typeface="Arial" panose="020B0604020202020204" pitchFamily="34" charset="0"/>
              </a:rPr>
              <a:t>estos</a:t>
            </a:r>
            <a:r>
              <a:rPr lang="en-US" sz="2000" dirty="0">
                <a:latin typeface="+mn-lt"/>
                <a:ea typeface="ＭＳ Ｐゴシック" charset="0"/>
                <a:cs typeface="Arial" panose="020B0604020202020204" pitchFamily="34" charset="0"/>
              </a:rPr>
              <a:t> </a:t>
            </a:r>
            <a:r>
              <a:rPr lang="en-US" sz="2000" dirty="0" err="1">
                <a:latin typeface="+mn-lt"/>
                <a:ea typeface="ＭＳ Ｐゴシック" charset="0"/>
                <a:cs typeface="Arial" panose="020B0604020202020204" pitchFamily="34" charset="0"/>
              </a:rPr>
              <a:t>pueden</a:t>
            </a:r>
            <a:r>
              <a:rPr lang="en-US" sz="2000" dirty="0">
                <a:latin typeface="+mn-lt"/>
                <a:ea typeface="ＭＳ Ｐゴシック" charset="0"/>
                <a:cs typeface="Arial" panose="020B0604020202020204" pitchFamily="34" charset="0"/>
              </a:rPr>
              <a:t> </a:t>
            </a:r>
            <a:r>
              <a:rPr lang="en-US" sz="2000" dirty="0" err="1">
                <a:latin typeface="+mn-lt"/>
                <a:ea typeface="ＭＳ Ｐゴシック" charset="0"/>
                <a:cs typeface="Arial" panose="020B0604020202020204" pitchFamily="34" charset="0"/>
              </a:rPr>
              <a:t>mejorar</a:t>
            </a:r>
            <a:r>
              <a:rPr lang="en-US" sz="2000" dirty="0">
                <a:latin typeface="+mn-lt"/>
                <a:ea typeface="ＭＳ Ｐゴシック" charset="0"/>
                <a:cs typeface="Arial" panose="020B0604020202020204" pitchFamily="34" charset="0"/>
              </a:rPr>
              <a:t> </a:t>
            </a:r>
            <a:r>
              <a:rPr lang="en-US" sz="2000" dirty="0" err="1">
                <a:latin typeface="+mn-lt"/>
                <a:ea typeface="ＭＳ Ｐゴシック" charset="0"/>
                <a:cs typeface="Arial" panose="020B0604020202020204" pitchFamily="34" charset="0"/>
              </a:rPr>
              <a:t>tu</a:t>
            </a:r>
            <a:r>
              <a:rPr lang="en-US" sz="2000" dirty="0">
                <a:latin typeface="+mn-lt"/>
                <a:ea typeface="ＭＳ Ｐゴシック" charset="0"/>
                <a:cs typeface="Arial" panose="020B0604020202020204" pitchFamily="34" charset="0"/>
              </a:rPr>
              <a:t> </a:t>
            </a:r>
            <a:r>
              <a:rPr lang="en-US" sz="2000" dirty="0" err="1">
                <a:latin typeface="+mn-lt"/>
                <a:ea typeface="ＭＳ Ｐゴシック" charset="0"/>
                <a:cs typeface="Arial" panose="020B0604020202020204" pitchFamily="34" charset="0"/>
              </a:rPr>
              <a:t>capacidad</a:t>
            </a:r>
            <a:r>
              <a:rPr lang="en-US" sz="2000" dirty="0">
                <a:latin typeface="+mn-lt"/>
                <a:ea typeface="ＭＳ Ｐゴシック" charset="0"/>
                <a:cs typeface="Arial" panose="020B0604020202020204" pitchFamily="34" charset="0"/>
              </a:rPr>
              <a:t> para </a:t>
            </a:r>
            <a:r>
              <a:rPr lang="en-US" sz="2000" dirty="0" err="1">
                <a:latin typeface="+mn-lt"/>
                <a:ea typeface="ＭＳ Ｐゴシック" charset="0"/>
                <a:cs typeface="Arial" panose="020B0604020202020204" pitchFamily="34" charset="0"/>
              </a:rPr>
              <a:t>cambiar</a:t>
            </a:r>
            <a:r>
              <a:rPr lang="en-US" sz="2000" dirty="0">
                <a:latin typeface="+mn-lt"/>
                <a:ea typeface="ＭＳ Ｐゴシック" charset="0"/>
                <a:cs typeface="Arial" panose="020B0604020202020204" pitchFamily="34" charset="0"/>
              </a:rPr>
              <a:t> </a:t>
            </a:r>
            <a:r>
              <a:rPr lang="en-US" sz="2000" dirty="0" err="1">
                <a:latin typeface="+mn-lt"/>
                <a:ea typeface="ＭＳ Ｐゴシック" charset="0"/>
                <a:cs typeface="Arial" panose="020B0604020202020204" pitchFamily="34" charset="0"/>
              </a:rPr>
              <a:t>los</a:t>
            </a:r>
            <a:r>
              <a:rPr lang="en-US" sz="2000" dirty="0">
                <a:latin typeface="+mn-lt"/>
                <a:ea typeface="ＭＳ Ｐゴシック" charset="0"/>
                <a:cs typeface="Arial" panose="020B0604020202020204" pitchFamily="34" charset="0"/>
              </a:rPr>
              <a:t> roles </a:t>
            </a:r>
            <a:r>
              <a:rPr lang="en-US" sz="2000" dirty="0" err="1">
                <a:latin typeface="+mn-lt"/>
                <a:ea typeface="ＭＳ Ｐゴシック" charset="0"/>
                <a:cs typeface="Arial" panose="020B0604020202020204" pitchFamily="34" charset="0"/>
              </a:rPr>
              <a:t>en</a:t>
            </a:r>
            <a:r>
              <a:rPr lang="en-US" sz="2000" dirty="0">
                <a:latin typeface="+mn-lt"/>
                <a:ea typeface="ＭＳ Ｐゴシック" charset="0"/>
                <a:cs typeface="Arial" panose="020B0604020202020204" pitchFamily="34" charset="0"/>
              </a:rPr>
              <a:t> el aula?</a:t>
            </a:r>
          </a:p>
          <a:p>
            <a:pPr>
              <a:spcAft>
                <a:spcPts val="900"/>
              </a:spcAft>
              <a:defRPr/>
            </a:pPr>
            <a:r>
              <a:rPr lang="en-US" sz="2000" b="1" dirty="0" err="1">
                <a:latin typeface="+mn-lt"/>
                <a:ea typeface="ＭＳ Ｐゴシック" charset="0"/>
                <a:cs typeface="Arial" panose="020B0604020202020204" pitchFamily="34" charset="0"/>
              </a:rPr>
              <a:t>Luego</a:t>
            </a:r>
            <a:r>
              <a:rPr lang="en-US" sz="2000" b="1" dirty="0">
                <a:latin typeface="+mn-lt"/>
                <a:ea typeface="ＭＳ Ｐゴシック" charset="0"/>
                <a:cs typeface="Arial" panose="020B0604020202020204" pitchFamily="34" charset="0"/>
              </a:rPr>
              <a:t>, ¡</a:t>
            </a:r>
            <a:r>
              <a:rPr lang="en-US" sz="2000" b="1" dirty="0" err="1">
                <a:latin typeface="+mn-lt"/>
                <a:ea typeface="ＭＳ Ｐゴシック" charset="0"/>
                <a:cs typeface="Arial" panose="020B0604020202020204" pitchFamily="34" charset="0"/>
              </a:rPr>
              <a:t>cambie</a:t>
            </a:r>
            <a:r>
              <a:rPr lang="en-US" sz="2000" b="1" dirty="0">
                <a:latin typeface="+mn-lt"/>
                <a:ea typeface="ＭＳ Ｐゴシック" charset="0"/>
                <a:cs typeface="Arial" panose="020B0604020202020204" pitchFamily="34" charset="0"/>
              </a:rPr>
              <a:t> </a:t>
            </a:r>
            <a:r>
              <a:rPr lang="en-US" sz="2000" b="1" dirty="0" err="1">
                <a:latin typeface="+mn-lt"/>
                <a:ea typeface="ＭＳ Ｐゴシック" charset="0"/>
                <a:cs typeface="Arial" panose="020B0604020202020204" pitchFamily="34" charset="0"/>
              </a:rPr>
              <a:t>los</a:t>
            </a:r>
            <a:r>
              <a:rPr lang="en-US" sz="2000" b="1" dirty="0">
                <a:latin typeface="+mn-lt"/>
                <a:ea typeface="ＭＳ Ｐゴシック" charset="0"/>
                <a:cs typeface="Arial" panose="020B0604020202020204" pitchFamily="34" charset="0"/>
              </a:rPr>
              <a:t> roles para que </a:t>
            </a:r>
            <a:r>
              <a:rPr lang="en-US" sz="2000" b="1" dirty="0" err="1">
                <a:latin typeface="+mn-lt"/>
                <a:ea typeface="ＭＳ Ｐゴシック" charset="0"/>
                <a:cs typeface="Arial" panose="020B0604020202020204" pitchFamily="34" charset="0"/>
              </a:rPr>
              <a:t>otros</a:t>
            </a:r>
            <a:r>
              <a:rPr lang="en-US" sz="2000" b="1" dirty="0">
                <a:latin typeface="+mn-lt"/>
                <a:ea typeface="ＭＳ Ｐゴシック" charset="0"/>
                <a:cs typeface="Arial" panose="020B0604020202020204" pitchFamily="34" charset="0"/>
              </a:rPr>
              <a:t> </a:t>
            </a:r>
            <a:r>
              <a:rPr lang="en-US" sz="2000" b="1" dirty="0" err="1">
                <a:latin typeface="+mn-lt"/>
                <a:ea typeface="ＭＳ Ｐゴシック" charset="0"/>
                <a:cs typeface="Arial" panose="020B0604020202020204" pitchFamily="34" charset="0"/>
              </a:rPr>
              <a:t>puedan</a:t>
            </a:r>
            <a:r>
              <a:rPr lang="en-US" sz="2000" b="1" dirty="0">
                <a:latin typeface="+mn-lt"/>
                <a:ea typeface="ＭＳ Ｐゴシック" charset="0"/>
                <a:cs typeface="Arial" panose="020B0604020202020204" pitchFamily="34" charset="0"/>
              </a:rPr>
              <a:t> </a:t>
            </a:r>
            <a:r>
              <a:rPr lang="en-US" sz="2000" b="1" dirty="0" err="1">
                <a:latin typeface="+mn-lt"/>
                <a:ea typeface="ＭＳ Ｐゴシック" charset="0"/>
                <a:cs typeface="Arial" panose="020B0604020202020204" pitchFamily="34" charset="0"/>
              </a:rPr>
              <a:t>practicar</a:t>
            </a:r>
            <a:r>
              <a:rPr lang="en-US" sz="2000" b="1" dirty="0">
                <a:latin typeface="+mn-lt"/>
                <a:ea typeface="ＭＳ Ｐゴシック" charset="0"/>
                <a:cs typeface="Arial" panose="020B0604020202020204" pitchFamily="34" charset="0"/>
              </a:rPr>
              <a:t> las </a:t>
            </a:r>
            <a:r>
              <a:rPr lang="en-US" sz="2000" b="1" dirty="0" err="1">
                <a:latin typeface="+mn-lt"/>
                <a:ea typeface="ＭＳ Ｐゴシック" charset="0"/>
                <a:cs typeface="Arial" panose="020B0604020202020204" pitchFamily="34" charset="0"/>
              </a:rPr>
              <a:t>técnicas</a:t>
            </a:r>
            <a:r>
              <a:rPr lang="en-US" sz="2000" b="1" dirty="0">
                <a:latin typeface="+mn-lt"/>
                <a:ea typeface="ＭＳ Ｐゴシック" charset="0"/>
                <a:cs typeface="Arial" panose="020B0604020202020204" pitchFamily="34"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a:extLst>
              <a:ext uri="{FF2B5EF4-FFF2-40B4-BE49-F238E27FC236}">
                <a16:creationId xmlns:a16="http://schemas.microsoft.com/office/drawing/2014/main" xmlns="" id="{79702721-8D55-0343-926C-96EF101DB8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Content Placeholder 2">
            <a:extLst>
              <a:ext uri="{FF2B5EF4-FFF2-40B4-BE49-F238E27FC236}">
                <a16:creationId xmlns:a16="http://schemas.microsoft.com/office/drawing/2014/main" xmlns="" id="{044EDF37-8843-FC48-8EB6-F4DD7139AD77}"/>
              </a:ext>
            </a:extLst>
          </p:cNvPr>
          <p:cNvSpPr txBox="1">
            <a:spLocks noChangeArrowheads="1"/>
          </p:cNvSpPr>
          <p:nvPr/>
        </p:nvSpPr>
        <p:spPr bwMode="auto">
          <a:xfrm>
            <a:off x="498475" y="1841501"/>
            <a:ext cx="10995025"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None/>
            </a:pPr>
            <a:r>
              <a:rPr lang="en-US" altLang="en-US" sz="2000" b="1" dirty="0"/>
              <a:t>Cambio de </a:t>
            </a:r>
            <a:r>
              <a:rPr lang="en-US" altLang="en-US" sz="2000" b="1" dirty="0" err="1"/>
              <a:t>rol</a:t>
            </a:r>
            <a:r>
              <a:rPr lang="en-US" altLang="en-US" sz="2000" b="1" dirty="0"/>
              <a:t>, </a:t>
            </a:r>
            <a:r>
              <a:rPr lang="en-US" altLang="en-US" sz="2000" b="1" dirty="0" err="1"/>
              <a:t>paso</a:t>
            </a:r>
            <a:r>
              <a:rPr lang="en-US" altLang="en-US" sz="2000" b="1" dirty="0"/>
              <a:t> 2:</a:t>
            </a:r>
          </a:p>
          <a:p>
            <a:pPr eaLnBrk="1" hangingPunct="1">
              <a:lnSpc>
                <a:spcPct val="100000"/>
              </a:lnSpc>
              <a:spcBef>
                <a:spcPct val="20000"/>
              </a:spcBef>
              <a:buNone/>
            </a:pPr>
            <a:endParaRPr lang="en-US" altLang="en-US" sz="2000" b="1" dirty="0"/>
          </a:p>
          <a:p>
            <a:pPr eaLnBrk="1" hangingPunct="1">
              <a:lnSpc>
                <a:spcPct val="100000"/>
              </a:lnSpc>
              <a:spcBef>
                <a:spcPct val="20000"/>
              </a:spcBef>
              <a:buNone/>
            </a:pPr>
            <a:r>
              <a:rPr lang="en-US" altLang="en-US" sz="2000" dirty="0" err="1"/>
              <a:t>Piensa</a:t>
            </a:r>
            <a:r>
              <a:rPr lang="en-US" altLang="en-US" sz="2000" dirty="0"/>
              <a:t> con </a:t>
            </a:r>
            <a:r>
              <a:rPr lang="en-US" altLang="en-US" sz="2000" dirty="0" err="1"/>
              <a:t>flexibilidad</a:t>
            </a:r>
            <a:endParaRPr lang="en-US" altLang="en-US" sz="2000" i="1" dirty="0"/>
          </a:p>
        </p:txBody>
      </p:sp>
      <p:pic>
        <p:nvPicPr>
          <p:cNvPr id="6" name="Picture 5">
            <a:extLst>
              <a:ext uri="{FF2B5EF4-FFF2-40B4-BE49-F238E27FC236}">
                <a16:creationId xmlns:a16="http://schemas.microsoft.com/office/drawing/2014/main" xmlns="" id="{4B3B2C20-26DD-4801-8A92-BC430C895A0F}"/>
              </a:ext>
            </a:extLst>
          </p:cNvPr>
          <p:cNvPicPr>
            <a:picLocks noChangeAspect="1"/>
          </p:cNvPicPr>
          <p:nvPr/>
        </p:nvPicPr>
        <p:blipFill rotWithShape="1">
          <a:blip r:embed="rId4" cstate="print">
            <a:duotone>
              <a:prstClr val="black"/>
              <a:schemeClr val="accent4">
                <a:tint val="45000"/>
                <a:satMod val="400000"/>
              </a:schemeClr>
            </a:duotone>
            <a:extLst>
              <a:ext uri="{28A0092B-C50C-407E-A947-70E740481C1C}">
                <a14:useLocalDpi xmlns:a14="http://schemas.microsoft.com/office/drawing/2010/main" val="0"/>
              </a:ext>
            </a:extLst>
          </a:blip>
          <a:srcRect t="17905" b="17964"/>
          <a:stretch/>
        </p:blipFill>
        <p:spPr>
          <a:xfrm>
            <a:off x="0" y="-14892"/>
            <a:ext cx="5757196" cy="1407025"/>
          </a:xfrm>
          <a:prstGeom prst="rect">
            <a:avLst/>
          </a:prstGeom>
        </p:spPr>
      </p:pic>
      <p:sp>
        <p:nvSpPr>
          <p:cNvPr id="8" name="Title 1">
            <a:extLst>
              <a:ext uri="{FF2B5EF4-FFF2-40B4-BE49-F238E27FC236}">
                <a16:creationId xmlns:a16="http://schemas.microsoft.com/office/drawing/2014/main" xmlns="" id="{569068D0-EE78-4CF3-B3F2-46EFE66E075B}"/>
              </a:ext>
            </a:extLst>
          </p:cNvPr>
          <p:cNvSpPr txBox="1">
            <a:spLocks/>
          </p:cNvSpPr>
          <p:nvPr/>
        </p:nvSpPr>
        <p:spPr>
          <a:xfrm>
            <a:off x="5695950" y="-14288"/>
            <a:ext cx="6496050" cy="1406526"/>
          </a:xfrm>
          <a:prstGeom prst="rect">
            <a:avLst/>
          </a:prstGeom>
          <a:solidFill>
            <a:srgbClr val="FFF2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a:t>
            </a:r>
            <a:r>
              <a:rPr lang="en-GB" sz="2200" b="1" dirty="0">
                <a:latin typeface="Calibri"/>
              </a:rPr>
              <a:t>Environment</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Módulo - Cambio de roles</a:t>
            </a:r>
            <a:endParaRPr lang="en-GB" sz="2200" b="1" dirty="0">
              <a:latin typeface="Calibri"/>
              <a:ea typeface="+mn-ea"/>
              <a:cs typeface="+mn-cs"/>
            </a:endParaRPr>
          </a:p>
        </p:txBody>
      </p:sp>
      <p:sp>
        <p:nvSpPr>
          <p:cNvPr id="21510" name="Rectangle 1">
            <a:extLst>
              <a:ext uri="{FF2B5EF4-FFF2-40B4-BE49-F238E27FC236}">
                <a16:creationId xmlns:a16="http://schemas.microsoft.com/office/drawing/2014/main" xmlns="" id="{64A0597B-95EC-0D4B-9473-7497C5FDD55D}"/>
              </a:ext>
            </a:extLst>
          </p:cNvPr>
          <p:cNvSpPr>
            <a:spLocks noChangeArrowheads="1"/>
          </p:cNvSpPr>
          <p:nvPr/>
        </p:nvSpPr>
        <p:spPr bwMode="auto">
          <a:xfrm>
            <a:off x="5454650" y="5818188"/>
            <a:ext cx="16652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800">
                <a:solidFill>
                  <a:srgbClr val="111111"/>
                </a:solidFill>
                <a:latin typeface="-apple-system"/>
              </a:rPr>
              <a:t>Photo by </a:t>
            </a:r>
            <a:r>
              <a:rPr lang="en-GB" altLang="en-US" sz="800">
                <a:solidFill>
                  <a:srgbClr val="999999"/>
                </a:solidFill>
                <a:latin typeface="-apple-system"/>
                <a:hlinkClick r:id="rId5"/>
              </a:rPr>
              <a:t>israel palacio</a:t>
            </a:r>
            <a:r>
              <a:rPr lang="en-GB" altLang="en-US" sz="800">
                <a:solidFill>
                  <a:srgbClr val="111111"/>
                </a:solidFill>
                <a:latin typeface="-apple-system"/>
              </a:rPr>
              <a:t> on </a:t>
            </a:r>
            <a:r>
              <a:rPr lang="en-GB" altLang="en-US" sz="800">
                <a:solidFill>
                  <a:srgbClr val="111111"/>
                </a:solidFill>
                <a:latin typeface="-apple-system"/>
                <a:hlinkClick r:id="rId6"/>
              </a:rPr>
              <a:t>Unsplash</a:t>
            </a:r>
            <a:endParaRPr lang="en-GB" altLang="en-US" sz="800"/>
          </a:p>
        </p:txBody>
      </p:sp>
      <p:pic>
        <p:nvPicPr>
          <p:cNvPr id="21511" name="Picture 3">
            <a:extLst>
              <a:ext uri="{FF2B5EF4-FFF2-40B4-BE49-F238E27FC236}">
                <a16:creationId xmlns:a16="http://schemas.microsoft.com/office/drawing/2014/main" xmlns="" id="{72311D77-D39A-CB46-9799-8757DF121DE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54650" y="1700213"/>
            <a:ext cx="603885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a:extLst>
              <a:ext uri="{FF2B5EF4-FFF2-40B4-BE49-F238E27FC236}">
                <a16:creationId xmlns:a16="http://schemas.microsoft.com/office/drawing/2014/main" xmlns="" id="{7D5C685A-9087-B840-A9E3-FBB6EC5E3A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Content Placeholder 2">
            <a:extLst>
              <a:ext uri="{FF2B5EF4-FFF2-40B4-BE49-F238E27FC236}">
                <a16:creationId xmlns:a16="http://schemas.microsoft.com/office/drawing/2014/main" xmlns="" id="{C838AC23-90D1-2042-A5C9-3EE839F58142}"/>
              </a:ext>
            </a:extLst>
          </p:cNvPr>
          <p:cNvSpPr txBox="1">
            <a:spLocks noChangeArrowheads="1"/>
          </p:cNvSpPr>
          <p:nvPr/>
        </p:nvSpPr>
        <p:spPr bwMode="auto">
          <a:xfrm>
            <a:off x="698500" y="1951038"/>
            <a:ext cx="10995025"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None/>
            </a:pPr>
            <a:r>
              <a:rPr lang="en-US" altLang="en-US" sz="2000" b="1" dirty="0" err="1"/>
              <a:t>Caso</a:t>
            </a:r>
            <a:r>
              <a:rPr lang="en-US" altLang="en-US" sz="2000" b="1" dirty="0"/>
              <a:t> de </a:t>
            </a:r>
            <a:r>
              <a:rPr lang="en-US" altLang="en-US" sz="2000" b="1" dirty="0" err="1"/>
              <a:t>estudio</a:t>
            </a:r>
            <a:endParaRPr lang="en-US" altLang="en-US" sz="2000" b="1" dirty="0"/>
          </a:p>
          <a:p>
            <a:pPr eaLnBrk="1" hangingPunct="1">
              <a:lnSpc>
                <a:spcPct val="100000"/>
              </a:lnSpc>
              <a:spcBef>
                <a:spcPct val="20000"/>
              </a:spcBef>
              <a:buNone/>
            </a:pPr>
            <a:endParaRPr lang="en-US" altLang="en-US" sz="2000" b="1" dirty="0"/>
          </a:p>
          <a:p>
            <a:pPr eaLnBrk="1" hangingPunct="1">
              <a:lnSpc>
                <a:spcPct val="100000"/>
              </a:lnSpc>
              <a:spcBef>
                <a:spcPct val="20000"/>
              </a:spcBef>
              <a:buNone/>
            </a:pPr>
            <a:r>
              <a:rPr lang="en-US" altLang="en-US" sz="2000" dirty="0"/>
              <a:t>Cuatro </a:t>
            </a:r>
            <a:r>
              <a:rPr lang="en-US" altLang="en-US" sz="2000" dirty="0" err="1"/>
              <a:t>estudiantes</a:t>
            </a:r>
            <a:r>
              <a:rPr lang="en-US" altLang="en-US" sz="2000" dirty="0"/>
              <a:t> </a:t>
            </a:r>
            <a:r>
              <a:rPr lang="en-US" altLang="en-US" sz="2000" dirty="0" err="1"/>
              <a:t>están</a:t>
            </a:r>
            <a:r>
              <a:rPr lang="en-US" altLang="en-US" sz="2000" dirty="0"/>
              <a:t> </a:t>
            </a:r>
            <a:r>
              <a:rPr lang="en-US" altLang="en-US" sz="2000" dirty="0" err="1"/>
              <a:t>tomando</a:t>
            </a:r>
            <a:r>
              <a:rPr lang="en-US" altLang="en-US" sz="2000" dirty="0"/>
              <a:t> un </a:t>
            </a:r>
            <a:r>
              <a:rPr lang="en-US" altLang="en-US" sz="2000" dirty="0" err="1"/>
              <a:t>curso</a:t>
            </a:r>
            <a:r>
              <a:rPr lang="en-US" altLang="en-US" sz="2000" dirty="0"/>
              <a:t> </a:t>
            </a:r>
            <a:r>
              <a:rPr lang="en-US" altLang="en-US" sz="2000" dirty="0" err="1"/>
              <a:t>profesional</a:t>
            </a:r>
            <a:r>
              <a:rPr lang="en-US" altLang="en-US" sz="2000" dirty="0"/>
              <a:t> de </a:t>
            </a:r>
            <a:r>
              <a:rPr lang="en-US" altLang="en-US" sz="2000" dirty="0" err="1"/>
              <a:t>idiomas</a:t>
            </a:r>
            <a:r>
              <a:rPr lang="en-US" altLang="en-US" sz="2000" dirty="0"/>
              <a:t> </a:t>
            </a:r>
            <a:r>
              <a:rPr lang="en-US" altLang="en-US" sz="2000" dirty="0" err="1"/>
              <a:t>en</a:t>
            </a:r>
            <a:r>
              <a:rPr lang="en-US" altLang="en-US" sz="2000" dirty="0"/>
              <a:t> </a:t>
            </a:r>
            <a:r>
              <a:rPr lang="en-US" altLang="en-US" sz="2000" dirty="0" err="1"/>
              <a:t>su</a:t>
            </a:r>
            <a:r>
              <a:rPr lang="en-US" altLang="en-US" sz="2000" dirty="0"/>
              <a:t> </a:t>
            </a:r>
            <a:r>
              <a:rPr lang="en-US" altLang="en-US" sz="2000" dirty="0" err="1"/>
              <a:t>empresa</a:t>
            </a:r>
            <a:r>
              <a:rPr lang="en-US" altLang="en-US" sz="2000" dirty="0"/>
              <a:t>. Hay 20 </a:t>
            </a:r>
            <a:r>
              <a:rPr lang="en-US" altLang="en-US" sz="2000" dirty="0" err="1"/>
              <a:t>lecciones</a:t>
            </a:r>
            <a:r>
              <a:rPr lang="en-US" altLang="en-US" sz="2000" dirty="0"/>
              <a:t> </a:t>
            </a:r>
            <a:r>
              <a:rPr lang="en-US" altLang="en-US" sz="2000" dirty="0" err="1"/>
              <a:t>en</a:t>
            </a:r>
            <a:r>
              <a:rPr lang="en-US" altLang="en-US" sz="2000" dirty="0"/>
              <a:t> total.</a:t>
            </a:r>
          </a:p>
          <a:p>
            <a:pPr eaLnBrk="1" hangingPunct="1">
              <a:lnSpc>
                <a:spcPct val="100000"/>
              </a:lnSpc>
              <a:spcBef>
                <a:spcPct val="20000"/>
              </a:spcBef>
              <a:buNone/>
            </a:pPr>
            <a:endParaRPr lang="en-US" altLang="en-US" sz="2000" dirty="0"/>
          </a:p>
          <a:p>
            <a:pPr eaLnBrk="1" hangingPunct="1">
              <a:lnSpc>
                <a:spcPct val="100000"/>
              </a:lnSpc>
              <a:spcBef>
                <a:spcPct val="20000"/>
              </a:spcBef>
              <a:buNone/>
            </a:pPr>
            <a:r>
              <a:rPr lang="en-US" altLang="en-US" sz="2000" dirty="0" err="1"/>
              <a:t>Es</a:t>
            </a:r>
            <a:r>
              <a:rPr lang="en-US" altLang="en-US" sz="2000" dirty="0"/>
              <a:t> la </a:t>
            </a:r>
            <a:r>
              <a:rPr lang="en-US" altLang="en-US" sz="2000" dirty="0" err="1"/>
              <a:t>mitad</a:t>
            </a:r>
            <a:r>
              <a:rPr lang="en-US" altLang="en-US" sz="2000" dirty="0"/>
              <a:t> del </a:t>
            </a:r>
            <a:r>
              <a:rPr lang="en-US" altLang="en-US" sz="2000" dirty="0" err="1"/>
              <a:t>curso</a:t>
            </a:r>
            <a:r>
              <a:rPr lang="en-US" altLang="en-US" sz="2000" dirty="0"/>
              <a:t> y el </a:t>
            </a:r>
            <a:r>
              <a:rPr lang="en-US" altLang="en-US" sz="2000" dirty="0" err="1"/>
              <a:t>profesor</a:t>
            </a:r>
            <a:r>
              <a:rPr lang="en-US" altLang="en-US" sz="2000" dirty="0"/>
              <a:t> y el </a:t>
            </a:r>
            <a:r>
              <a:rPr lang="en-US" altLang="en-US" sz="2000" dirty="0" err="1"/>
              <a:t>alumno</a:t>
            </a:r>
            <a:r>
              <a:rPr lang="en-US" altLang="en-US" sz="2000" dirty="0"/>
              <a:t> </a:t>
            </a:r>
            <a:r>
              <a:rPr lang="en-US" altLang="en-US" sz="2000" dirty="0" err="1"/>
              <a:t>están</a:t>
            </a:r>
            <a:r>
              <a:rPr lang="en-US" altLang="en-US" sz="2000" dirty="0"/>
              <a:t> </a:t>
            </a:r>
            <a:r>
              <a:rPr lang="en-US" altLang="en-US" sz="2000" dirty="0" err="1"/>
              <a:t>conversando</a:t>
            </a:r>
            <a:r>
              <a:rPr lang="en-US" altLang="en-US" sz="2000" dirty="0"/>
              <a:t> </a:t>
            </a:r>
            <a:r>
              <a:rPr lang="en-US" altLang="en-US" sz="2000" dirty="0" err="1"/>
              <a:t>sobre</a:t>
            </a:r>
            <a:r>
              <a:rPr lang="en-US" altLang="en-US" sz="2000" dirty="0"/>
              <a:t> </a:t>
            </a:r>
            <a:r>
              <a:rPr lang="en-US" altLang="en-US" sz="2000" dirty="0" err="1"/>
              <a:t>cómo</a:t>
            </a:r>
            <a:r>
              <a:rPr lang="en-US" altLang="en-US" sz="2000" dirty="0"/>
              <a:t> </a:t>
            </a:r>
            <a:r>
              <a:rPr lang="en-US" altLang="en-US" sz="2000" dirty="0" err="1"/>
              <a:t>va</a:t>
            </a:r>
            <a:r>
              <a:rPr lang="en-US" altLang="en-US" sz="2000" dirty="0"/>
              <a:t> el </a:t>
            </a:r>
            <a:r>
              <a:rPr lang="en-US" altLang="en-US" sz="2000" dirty="0" err="1"/>
              <a:t>curso</a:t>
            </a:r>
            <a:r>
              <a:rPr lang="en-US" altLang="en-US" sz="2000" dirty="0"/>
              <a:t> y </a:t>
            </a:r>
            <a:r>
              <a:rPr lang="en-US" altLang="en-US" sz="2000" dirty="0" err="1"/>
              <a:t>cuáles</a:t>
            </a:r>
            <a:r>
              <a:rPr lang="en-US" altLang="en-US" sz="2000" dirty="0"/>
              <a:t> son </a:t>
            </a:r>
            <a:r>
              <a:rPr lang="en-US" altLang="en-US" sz="2000" dirty="0" err="1"/>
              <a:t>los</a:t>
            </a:r>
            <a:r>
              <a:rPr lang="en-US" altLang="en-US" sz="2000" dirty="0"/>
              <a:t> </a:t>
            </a:r>
            <a:r>
              <a:rPr lang="en-US" altLang="en-US" sz="2000" dirty="0" err="1"/>
              <a:t>objetivos</a:t>
            </a:r>
            <a:r>
              <a:rPr lang="en-US" altLang="en-US" sz="2000" dirty="0"/>
              <a:t> del </a:t>
            </a:r>
            <a:r>
              <a:rPr lang="en-US" altLang="en-US" sz="2000" dirty="0" err="1"/>
              <a:t>alumno</a:t>
            </a:r>
            <a:r>
              <a:rPr lang="en-US" altLang="en-US" sz="2000" dirty="0"/>
              <a:t>.</a:t>
            </a:r>
          </a:p>
          <a:p>
            <a:pPr eaLnBrk="1" hangingPunct="1">
              <a:lnSpc>
                <a:spcPct val="100000"/>
              </a:lnSpc>
              <a:spcBef>
                <a:spcPct val="20000"/>
              </a:spcBef>
              <a:buNone/>
            </a:pPr>
            <a:endParaRPr lang="en-US" altLang="en-US" sz="2000" dirty="0"/>
          </a:p>
          <a:p>
            <a:pPr eaLnBrk="1" hangingPunct="1">
              <a:lnSpc>
                <a:spcPct val="100000"/>
              </a:lnSpc>
              <a:spcBef>
                <a:spcPct val="20000"/>
              </a:spcBef>
              <a:buNone/>
            </a:pPr>
            <a:r>
              <a:rPr lang="en-US" altLang="en-US" sz="2000" dirty="0"/>
              <a:t>La </a:t>
            </a:r>
            <a:r>
              <a:rPr lang="en-US" altLang="en-US" sz="2000" dirty="0" err="1"/>
              <a:t>siguiente</a:t>
            </a:r>
            <a:r>
              <a:rPr lang="en-US" altLang="en-US" sz="2000" dirty="0"/>
              <a:t> </a:t>
            </a:r>
            <a:r>
              <a:rPr lang="en-US" altLang="en-US" sz="2000" dirty="0" err="1"/>
              <a:t>diapositiva</a:t>
            </a:r>
            <a:r>
              <a:rPr lang="en-US" altLang="en-US" sz="2000" dirty="0"/>
              <a:t> </a:t>
            </a:r>
            <a:r>
              <a:rPr lang="en-US" altLang="en-US" sz="2000" dirty="0" err="1"/>
              <a:t>contiene</a:t>
            </a:r>
            <a:r>
              <a:rPr lang="en-US" altLang="en-US" sz="2000" dirty="0"/>
              <a:t> </a:t>
            </a:r>
            <a:r>
              <a:rPr lang="en-US" altLang="en-US" sz="2000" dirty="0" err="1"/>
              <a:t>una</a:t>
            </a:r>
            <a:r>
              <a:rPr lang="en-US" altLang="en-US" sz="2000" dirty="0"/>
              <a:t> </a:t>
            </a:r>
            <a:r>
              <a:rPr lang="en-US" altLang="en-US" sz="2000" dirty="0" err="1"/>
              <a:t>conversación</a:t>
            </a:r>
            <a:r>
              <a:rPr lang="en-US" altLang="en-US" sz="2000" dirty="0"/>
              <a:t> entre el </a:t>
            </a:r>
            <a:r>
              <a:rPr lang="en-US" altLang="en-US" sz="2000" dirty="0" err="1"/>
              <a:t>profesor</a:t>
            </a:r>
            <a:r>
              <a:rPr lang="en-US" altLang="en-US" sz="2000" dirty="0"/>
              <a:t> y el </a:t>
            </a:r>
            <a:r>
              <a:rPr lang="en-US" altLang="en-US" sz="2000" dirty="0" err="1"/>
              <a:t>alumno</a:t>
            </a:r>
            <a:r>
              <a:rPr lang="en-US" altLang="en-US" sz="2000" dirty="0"/>
              <a:t>.</a:t>
            </a:r>
          </a:p>
        </p:txBody>
      </p:sp>
      <p:pic>
        <p:nvPicPr>
          <p:cNvPr id="6" name="Picture 5">
            <a:extLst>
              <a:ext uri="{FF2B5EF4-FFF2-40B4-BE49-F238E27FC236}">
                <a16:creationId xmlns:a16="http://schemas.microsoft.com/office/drawing/2014/main" xmlns="" id="{4B3B2C20-26DD-4801-8A92-BC430C895A0F}"/>
              </a:ext>
            </a:extLst>
          </p:cNvPr>
          <p:cNvPicPr>
            <a:picLocks noChangeAspect="1"/>
          </p:cNvPicPr>
          <p:nvPr/>
        </p:nvPicPr>
        <p:blipFill rotWithShape="1">
          <a:blip r:embed="rId4" cstate="print">
            <a:duotone>
              <a:prstClr val="black"/>
              <a:schemeClr val="accent4">
                <a:tint val="45000"/>
                <a:satMod val="400000"/>
              </a:schemeClr>
            </a:duotone>
            <a:extLst>
              <a:ext uri="{28A0092B-C50C-407E-A947-70E740481C1C}">
                <a14:useLocalDpi xmlns:a14="http://schemas.microsoft.com/office/drawing/2010/main" val="0"/>
              </a:ext>
            </a:extLst>
          </a:blip>
          <a:srcRect t="17905" b="17964"/>
          <a:stretch/>
        </p:blipFill>
        <p:spPr>
          <a:xfrm>
            <a:off x="0" y="-14892"/>
            <a:ext cx="5757196" cy="1407025"/>
          </a:xfrm>
          <a:prstGeom prst="rect">
            <a:avLst/>
          </a:prstGeom>
        </p:spPr>
      </p:pic>
      <p:sp>
        <p:nvSpPr>
          <p:cNvPr id="8" name="Title 1">
            <a:extLst>
              <a:ext uri="{FF2B5EF4-FFF2-40B4-BE49-F238E27FC236}">
                <a16:creationId xmlns:a16="http://schemas.microsoft.com/office/drawing/2014/main" xmlns="" id="{569068D0-EE78-4CF3-B3F2-46EFE66E075B}"/>
              </a:ext>
            </a:extLst>
          </p:cNvPr>
          <p:cNvSpPr txBox="1">
            <a:spLocks/>
          </p:cNvSpPr>
          <p:nvPr/>
        </p:nvSpPr>
        <p:spPr>
          <a:xfrm>
            <a:off x="5695950" y="-14288"/>
            <a:ext cx="6496050" cy="1406526"/>
          </a:xfrm>
          <a:prstGeom prst="rect">
            <a:avLst/>
          </a:prstGeom>
          <a:solidFill>
            <a:srgbClr val="FFF2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a:t>
            </a:r>
            <a:r>
              <a:rPr lang="en-GB" sz="2200" b="1" dirty="0">
                <a:latin typeface="Calibri"/>
              </a:rPr>
              <a:t>Environment</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Módulo - Cambio de roles</a:t>
            </a:r>
            <a:endParaRPr lang="en-GB" sz="2200" b="1" dirty="0">
              <a:latin typeface="Calibri"/>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a:extLst>
              <a:ext uri="{FF2B5EF4-FFF2-40B4-BE49-F238E27FC236}">
                <a16:creationId xmlns:a16="http://schemas.microsoft.com/office/drawing/2014/main" xmlns="" id="{59B0262A-7BBD-5148-B668-05FADCED35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xmlns="" id="{4B3B2C20-26DD-4801-8A92-BC430C895A0F}"/>
              </a:ext>
            </a:extLst>
          </p:cNvPr>
          <p:cNvPicPr>
            <a:picLocks noChangeAspect="1"/>
          </p:cNvPicPr>
          <p:nvPr/>
        </p:nvPicPr>
        <p:blipFill rotWithShape="1">
          <a:blip r:embed="rId4" cstate="print">
            <a:duotone>
              <a:prstClr val="black"/>
              <a:schemeClr val="accent4">
                <a:tint val="45000"/>
                <a:satMod val="400000"/>
              </a:schemeClr>
            </a:duotone>
            <a:extLst>
              <a:ext uri="{28A0092B-C50C-407E-A947-70E740481C1C}">
                <a14:useLocalDpi xmlns:a14="http://schemas.microsoft.com/office/drawing/2010/main" val="0"/>
              </a:ext>
            </a:extLst>
          </a:blip>
          <a:srcRect t="17905" b="17964"/>
          <a:stretch/>
        </p:blipFill>
        <p:spPr>
          <a:xfrm>
            <a:off x="0" y="-14892"/>
            <a:ext cx="5757196" cy="1407025"/>
          </a:xfrm>
          <a:prstGeom prst="rect">
            <a:avLst/>
          </a:prstGeom>
        </p:spPr>
      </p:pic>
      <p:sp>
        <p:nvSpPr>
          <p:cNvPr id="8" name="Title 1">
            <a:extLst>
              <a:ext uri="{FF2B5EF4-FFF2-40B4-BE49-F238E27FC236}">
                <a16:creationId xmlns:a16="http://schemas.microsoft.com/office/drawing/2014/main" xmlns="" id="{569068D0-EE78-4CF3-B3F2-46EFE66E075B}"/>
              </a:ext>
            </a:extLst>
          </p:cNvPr>
          <p:cNvSpPr txBox="1">
            <a:spLocks/>
          </p:cNvSpPr>
          <p:nvPr/>
        </p:nvSpPr>
        <p:spPr>
          <a:xfrm>
            <a:off x="5695950" y="-14288"/>
            <a:ext cx="6496050" cy="1406526"/>
          </a:xfrm>
          <a:prstGeom prst="rect">
            <a:avLst/>
          </a:prstGeom>
          <a:solidFill>
            <a:srgbClr val="FFF2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a:t>
            </a:r>
            <a:r>
              <a:rPr lang="en-GB" sz="2200" b="1" dirty="0">
                <a:latin typeface="Calibri"/>
              </a:rPr>
              <a:t>Environment</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Módulo - Cambio de roles</a:t>
            </a:r>
            <a:endParaRPr lang="en-GB" sz="2200" b="1" dirty="0">
              <a:latin typeface="Calibri"/>
              <a:ea typeface="+mn-ea"/>
              <a:cs typeface="+mn-cs"/>
            </a:endParaRPr>
          </a:p>
        </p:txBody>
      </p:sp>
      <p:graphicFrame>
        <p:nvGraphicFramePr>
          <p:cNvPr id="2" name="Table 1">
            <a:extLst>
              <a:ext uri="{FF2B5EF4-FFF2-40B4-BE49-F238E27FC236}">
                <a16:creationId xmlns:a16="http://schemas.microsoft.com/office/drawing/2014/main" xmlns="" id="{81850B7B-B08E-44A1-A713-4E80F4F308E3}"/>
              </a:ext>
            </a:extLst>
          </p:cNvPr>
          <p:cNvGraphicFramePr>
            <a:graphicFrameLocks noGrp="1"/>
          </p:cNvGraphicFramePr>
          <p:nvPr>
            <p:extLst>
              <p:ext uri="{D42A27DB-BD31-4B8C-83A1-F6EECF244321}">
                <p14:modId xmlns:p14="http://schemas.microsoft.com/office/powerpoint/2010/main" val="3033220828"/>
              </p:ext>
            </p:extLst>
          </p:nvPr>
        </p:nvGraphicFramePr>
        <p:xfrm>
          <a:off x="612775" y="1625600"/>
          <a:ext cx="11128375" cy="4710393"/>
        </p:xfrm>
        <a:graphic>
          <a:graphicData uri="http://schemas.openxmlformats.org/drawingml/2006/table">
            <a:tbl>
              <a:tblPr firstRow="1" bandRow="1">
                <a:tableStyleId>{5C22544A-7EE6-4342-B048-85BDC9FD1C3A}</a:tableStyleId>
              </a:tblPr>
              <a:tblGrid>
                <a:gridCol w="6429944">
                  <a:extLst>
                    <a:ext uri="{9D8B030D-6E8A-4147-A177-3AD203B41FA5}">
                      <a16:colId xmlns:a16="http://schemas.microsoft.com/office/drawing/2014/main" xmlns="" val="2272702462"/>
                    </a:ext>
                  </a:extLst>
                </a:gridCol>
                <a:gridCol w="4698431">
                  <a:extLst>
                    <a:ext uri="{9D8B030D-6E8A-4147-A177-3AD203B41FA5}">
                      <a16:colId xmlns:a16="http://schemas.microsoft.com/office/drawing/2014/main" xmlns="" val="2709946089"/>
                    </a:ext>
                  </a:extLst>
                </a:gridCol>
              </a:tblGrid>
              <a:tr h="435387">
                <a:tc>
                  <a:txBody>
                    <a:bodyPr/>
                    <a:lstStyle/>
                    <a:p>
                      <a:r>
                        <a:rPr lang="en-GB" sz="1800" b="1" dirty="0">
                          <a:solidFill>
                            <a:schemeClr val="tx1"/>
                          </a:solidFill>
                        </a:rPr>
                        <a:t>Que se dice</a:t>
                      </a:r>
                    </a:p>
                  </a:txBody>
                  <a:tcPr marL="91439" marR="91439"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tx1"/>
                          </a:solidFill>
                        </a:rPr>
                        <a:t>Lo que el </a:t>
                      </a:r>
                      <a:r>
                        <a:rPr lang="en-GB" sz="1800" dirty="0" err="1">
                          <a:solidFill>
                            <a:schemeClr val="tx1"/>
                          </a:solidFill>
                        </a:rPr>
                        <a:t>profesor</a:t>
                      </a:r>
                      <a:r>
                        <a:rPr lang="en-GB" sz="1800" dirty="0">
                          <a:solidFill>
                            <a:schemeClr val="tx1"/>
                          </a:solidFill>
                        </a:rPr>
                        <a:t> </a:t>
                      </a:r>
                      <a:r>
                        <a:rPr lang="en-GB" sz="1800" dirty="0" err="1">
                          <a:solidFill>
                            <a:schemeClr val="tx1"/>
                          </a:solidFill>
                        </a:rPr>
                        <a:t>podría</a:t>
                      </a:r>
                      <a:r>
                        <a:rPr lang="en-GB" sz="1800" dirty="0">
                          <a:solidFill>
                            <a:schemeClr val="tx1"/>
                          </a:solidFill>
                        </a:rPr>
                        <a:t> </a:t>
                      </a:r>
                      <a:r>
                        <a:rPr lang="en-GB" sz="1800" dirty="0" err="1">
                          <a:solidFill>
                            <a:schemeClr val="tx1"/>
                          </a:solidFill>
                        </a:rPr>
                        <a:t>pensar</a:t>
                      </a:r>
                      <a:endParaRPr lang="en-GB" sz="1800" i="1" dirty="0">
                        <a:solidFill>
                          <a:schemeClr val="tx1"/>
                        </a:solidFill>
                      </a:endParaRPr>
                    </a:p>
                  </a:txBody>
                  <a:tcPr marL="91439" marR="91439"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68670834"/>
                  </a:ext>
                </a:extLst>
              </a:tr>
              <a:tr h="435387">
                <a:tc>
                  <a:txBody>
                    <a:bodyPr/>
                    <a:lstStyle/>
                    <a:p>
                      <a:r>
                        <a:rPr lang="en-GB" sz="1800" b="0" dirty="0" err="1">
                          <a:solidFill>
                            <a:schemeClr val="tx1"/>
                          </a:solidFill>
                        </a:rPr>
                        <a:t>Estudiante</a:t>
                      </a:r>
                      <a:r>
                        <a:rPr lang="en-GB" sz="1800" b="0" dirty="0">
                          <a:solidFill>
                            <a:schemeClr val="tx1"/>
                          </a:solidFill>
                        </a:rPr>
                        <a:t>: </a:t>
                      </a:r>
                      <a:r>
                        <a:rPr lang="en-GB" sz="1800" b="0" dirty="0" err="1">
                          <a:solidFill>
                            <a:schemeClr val="tx1"/>
                          </a:solidFill>
                        </a:rPr>
                        <a:t>Necesito</a:t>
                      </a:r>
                      <a:r>
                        <a:rPr lang="en-GB" sz="1800" b="0" dirty="0">
                          <a:solidFill>
                            <a:schemeClr val="tx1"/>
                          </a:solidFill>
                        </a:rPr>
                        <a:t> </a:t>
                      </a:r>
                      <a:r>
                        <a:rPr lang="en-GB" sz="1800" b="0" dirty="0" err="1">
                          <a:solidFill>
                            <a:schemeClr val="tx1"/>
                          </a:solidFill>
                        </a:rPr>
                        <a:t>mejorar</a:t>
                      </a:r>
                      <a:r>
                        <a:rPr lang="en-GB" sz="1800" b="0" dirty="0">
                          <a:solidFill>
                            <a:schemeClr val="tx1"/>
                          </a:solidFill>
                        </a:rPr>
                        <a:t> mi </a:t>
                      </a:r>
                      <a:r>
                        <a:rPr lang="en-GB" sz="1800" b="0" dirty="0" err="1">
                          <a:solidFill>
                            <a:schemeClr val="tx1"/>
                          </a:solidFill>
                        </a:rPr>
                        <a:t>vocabulario</a:t>
                      </a:r>
                      <a:r>
                        <a:rPr lang="en-GB" sz="1800" b="0" dirty="0">
                          <a:solidFill>
                            <a:schemeClr val="tx1"/>
                          </a:solidFill>
                        </a:rPr>
                        <a:t>.</a:t>
                      </a:r>
                    </a:p>
                  </a:txBody>
                  <a:tcPr marL="91439" marR="91439"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rPr>
                        <a:t>El </a:t>
                      </a:r>
                      <a:r>
                        <a:rPr lang="en-GB" sz="1800" dirty="0" err="1">
                          <a:solidFill>
                            <a:schemeClr val="tx1"/>
                          </a:solidFill>
                        </a:rPr>
                        <a:t>estudiante</a:t>
                      </a:r>
                      <a:r>
                        <a:rPr lang="en-GB" sz="1800" dirty="0">
                          <a:solidFill>
                            <a:schemeClr val="tx1"/>
                          </a:solidFill>
                        </a:rPr>
                        <a:t> </a:t>
                      </a:r>
                      <a:r>
                        <a:rPr lang="en-GB" sz="1800" dirty="0" err="1">
                          <a:solidFill>
                            <a:schemeClr val="tx1"/>
                          </a:solidFill>
                        </a:rPr>
                        <a:t>necesita</a:t>
                      </a:r>
                      <a:r>
                        <a:rPr lang="en-GB" sz="1800" dirty="0">
                          <a:solidFill>
                            <a:schemeClr val="tx1"/>
                          </a:solidFill>
                        </a:rPr>
                        <a:t> </a:t>
                      </a:r>
                      <a:r>
                        <a:rPr lang="en-GB" sz="1800" dirty="0" err="1">
                          <a:solidFill>
                            <a:schemeClr val="tx1"/>
                          </a:solidFill>
                        </a:rPr>
                        <a:t>ser</a:t>
                      </a:r>
                      <a:r>
                        <a:rPr lang="en-GB" sz="1800" dirty="0">
                          <a:solidFill>
                            <a:schemeClr val="tx1"/>
                          </a:solidFill>
                        </a:rPr>
                        <a:t> </a:t>
                      </a:r>
                      <a:r>
                        <a:rPr lang="en-GB" sz="1800" dirty="0" err="1">
                          <a:solidFill>
                            <a:schemeClr val="tx1"/>
                          </a:solidFill>
                        </a:rPr>
                        <a:t>más</a:t>
                      </a:r>
                      <a:r>
                        <a:rPr lang="en-GB" sz="1800" dirty="0">
                          <a:solidFill>
                            <a:schemeClr val="tx1"/>
                          </a:solidFill>
                        </a:rPr>
                        <a:t> </a:t>
                      </a:r>
                      <a:r>
                        <a:rPr lang="en-GB" sz="1800" dirty="0" err="1">
                          <a:solidFill>
                            <a:schemeClr val="tx1"/>
                          </a:solidFill>
                        </a:rPr>
                        <a:t>específico</a:t>
                      </a:r>
                      <a:r>
                        <a:rPr lang="en-GB" sz="1800" dirty="0">
                          <a:solidFill>
                            <a:schemeClr val="tx1"/>
                          </a:solidFill>
                        </a:rPr>
                        <a:t>.</a:t>
                      </a:r>
                    </a:p>
                  </a:txBody>
                  <a:tcPr marL="91439" marR="91439"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56600549"/>
                  </a:ext>
                </a:extLst>
              </a:tr>
              <a:tr h="640144">
                <a:tc>
                  <a:txBody>
                    <a:bodyPr/>
                    <a:lstStyle/>
                    <a:p>
                      <a:r>
                        <a:rPr lang="en-GB" sz="1800" b="0" dirty="0">
                          <a:solidFill>
                            <a:schemeClr val="tx1"/>
                          </a:solidFill>
                        </a:rPr>
                        <a:t>Maestro: ¿</a:t>
                      </a:r>
                      <a:r>
                        <a:rPr lang="en-GB" sz="1800" b="0" dirty="0" err="1">
                          <a:solidFill>
                            <a:schemeClr val="tx1"/>
                          </a:solidFill>
                        </a:rPr>
                        <a:t>Qué</a:t>
                      </a:r>
                      <a:r>
                        <a:rPr lang="en-GB" sz="1800" b="0" dirty="0">
                          <a:solidFill>
                            <a:schemeClr val="tx1"/>
                          </a:solidFill>
                        </a:rPr>
                        <a:t> </a:t>
                      </a:r>
                      <a:r>
                        <a:rPr lang="en-GB" sz="1800" b="0" dirty="0" err="1">
                          <a:solidFill>
                            <a:schemeClr val="tx1"/>
                          </a:solidFill>
                        </a:rPr>
                        <a:t>áreas</a:t>
                      </a:r>
                      <a:r>
                        <a:rPr lang="en-GB" sz="1800" b="0" dirty="0">
                          <a:solidFill>
                            <a:schemeClr val="tx1"/>
                          </a:solidFill>
                        </a:rPr>
                        <a:t> de </a:t>
                      </a:r>
                      <a:r>
                        <a:rPr lang="en-GB" sz="1800" b="0" dirty="0" err="1">
                          <a:solidFill>
                            <a:schemeClr val="tx1"/>
                          </a:solidFill>
                        </a:rPr>
                        <a:t>tu</a:t>
                      </a:r>
                      <a:r>
                        <a:rPr lang="en-GB" sz="1800" b="0" dirty="0">
                          <a:solidFill>
                            <a:schemeClr val="tx1"/>
                          </a:solidFill>
                        </a:rPr>
                        <a:t> </a:t>
                      </a:r>
                      <a:r>
                        <a:rPr lang="en-GB" sz="1800" b="0" dirty="0" err="1">
                          <a:solidFill>
                            <a:schemeClr val="tx1"/>
                          </a:solidFill>
                        </a:rPr>
                        <a:t>vocabulario</a:t>
                      </a:r>
                      <a:r>
                        <a:rPr lang="en-GB" sz="1800" b="0" dirty="0">
                          <a:solidFill>
                            <a:schemeClr val="tx1"/>
                          </a:solidFill>
                        </a:rPr>
                        <a:t> </a:t>
                      </a:r>
                      <a:r>
                        <a:rPr lang="en-GB" sz="1800" b="0" dirty="0" err="1">
                          <a:solidFill>
                            <a:schemeClr val="tx1"/>
                          </a:solidFill>
                        </a:rPr>
                        <a:t>te</a:t>
                      </a:r>
                      <a:r>
                        <a:rPr lang="en-GB" sz="1800" b="0" dirty="0">
                          <a:solidFill>
                            <a:schemeClr val="tx1"/>
                          </a:solidFill>
                        </a:rPr>
                        <a:t> </a:t>
                      </a:r>
                      <a:r>
                        <a:rPr lang="en-GB" sz="1800" b="0" dirty="0" err="1">
                          <a:solidFill>
                            <a:schemeClr val="tx1"/>
                          </a:solidFill>
                        </a:rPr>
                        <a:t>gustaría</a:t>
                      </a:r>
                      <a:r>
                        <a:rPr lang="en-GB" sz="1800" b="0" dirty="0">
                          <a:solidFill>
                            <a:schemeClr val="tx1"/>
                          </a:solidFill>
                        </a:rPr>
                        <a:t> </a:t>
                      </a:r>
                      <a:r>
                        <a:rPr lang="en-GB" sz="1800" b="0" dirty="0" err="1">
                          <a:solidFill>
                            <a:schemeClr val="tx1"/>
                          </a:solidFill>
                        </a:rPr>
                        <a:t>mejorar</a:t>
                      </a:r>
                      <a:r>
                        <a:rPr lang="en-GB" sz="1800" b="0" dirty="0">
                          <a:solidFill>
                            <a:schemeClr val="tx1"/>
                          </a:solidFill>
                        </a:rPr>
                        <a:t> </a:t>
                      </a:r>
                      <a:r>
                        <a:rPr lang="en-GB" sz="1800" b="0" dirty="0" err="1">
                          <a:solidFill>
                            <a:schemeClr val="tx1"/>
                          </a:solidFill>
                        </a:rPr>
                        <a:t>en</a:t>
                      </a:r>
                      <a:r>
                        <a:rPr lang="en-GB" sz="1800" b="0" dirty="0">
                          <a:solidFill>
                            <a:schemeClr val="tx1"/>
                          </a:solidFill>
                        </a:rPr>
                        <a:t> </a:t>
                      </a:r>
                      <a:r>
                        <a:rPr lang="en-GB" sz="1800" b="0" dirty="0" err="1">
                          <a:solidFill>
                            <a:schemeClr val="tx1"/>
                          </a:solidFill>
                        </a:rPr>
                        <a:t>este</a:t>
                      </a:r>
                      <a:r>
                        <a:rPr lang="en-GB" sz="1800" b="0" dirty="0">
                          <a:solidFill>
                            <a:schemeClr val="tx1"/>
                          </a:solidFill>
                        </a:rPr>
                        <a:t> </a:t>
                      </a:r>
                      <a:r>
                        <a:rPr lang="en-GB" sz="1800" b="0" dirty="0" err="1">
                          <a:solidFill>
                            <a:schemeClr val="tx1"/>
                          </a:solidFill>
                        </a:rPr>
                        <a:t>curso</a:t>
                      </a:r>
                      <a:r>
                        <a:rPr lang="en-GB" sz="1800" b="0" dirty="0">
                          <a:solidFill>
                            <a:schemeClr val="tx1"/>
                          </a:solidFill>
                        </a:rPr>
                        <a:t>?</a:t>
                      </a:r>
                    </a:p>
                  </a:txBody>
                  <a:tcPr marL="91439" marR="91439"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err="1">
                          <a:solidFill>
                            <a:schemeClr val="tx1"/>
                          </a:solidFill>
                        </a:rPr>
                        <a:t>Trataré</a:t>
                      </a:r>
                      <a:r>
                        <a:rPr lang="en-GB" sz="1800" dirty="0">
                          <a:solidFill>
                            <a:schemeClr val="tx1"/>
                          </a:solidFill>
                        </a:rPr>
                        <a:t> de </a:t>
                      </a:r>
                      <a:r>
                        <a:rPr lang="en-GB" sz="1800" dirty="0" err="1">
                          <a:solidFill>
                            <a:schemeClr val="tx1"/>
                          </a:solidFill>
                        </a:rPr>
                        <a:t>enfocar</a:t>
                      </a:r>
                      <a:r>
                        <a:rPr lang="en-GB" sz="1800" dirty="0">
                          <a:solidFill>
                            <a:schemeClr val="tx1"/>
                          </a:solidFill>
                        </a:rPr>
                        <a:t> al </a:t>
                      </a:r>
                      <a:r>
                        <a:rPr lang="en-GB" sz="1800" dirty="0" err="1">
                          <a:solidFill>
                            <a:schemeClr val="tx1"/>
                          </a:solidFill>
                        </a:rPr>
                        <a:t>alumno</a:t>
                      </a:r>
                      <a:r>
                        <a:rPr lang="en-GB" sz="1800" dirty="0">
                          <a:solidFill>
                            <a:schemeClr val="tx1"/>
                          </a:solidFill>
                        </a:rPr>
                        <a:t>.</a:t>
                      </a:r>
                    </a:p>
                  </a:txBody>
                  <a:tcPr marL="91439" marR="91439"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4321840"/>
                  </a:ext>
                </a:extLst>
              </a:tr>
              <a:tr h="843710">
                <a:tc>
                  <a:txBody>
                    <a:bodyPr/>
                    <a:lstStyle/>
                    <a:p>
                      <a:r>
                        <a:rPr lang="en-GB" sz="1800" dirty="0" err="1">
                          <a:solidFill>
                            <a:schemeClr val="tx1"/>
                          </a:solidFill>
                        </a:rPr>
                        <a:t>Estudiante</a:t>
                      </a:r>
                      <a:r>
                        <a:rPr lang="en-GB" sz="1800" dirty="0">
                          <a:solidFill>
                            <a:schemeClr val="tx1"/>
                          </a:solidFill>
                        </a:rPr>
                        <a:t>: Me </a:t>
                      </a:r>
                      <a:r>
                        <a:rPr lang="en-GB" sz="1800" dirty="0" err="1">
                          <a:solidFill>
                            <a:schemeClr val="tx1"/>
                          </a:solidFill>
                        </a:rPr>
                        <a:t>gustaría</a:t>
                      </a:r>
                      <a:r>
                        <a:rPr lang="en-GB" sz="1800" dirty="0">
                          <a:solidFill>
                            <a:schemeClr val="tx1"/>
                          </a:solidFill>
                        </a:rPr>
                        <a:t> </a:t>
                      </a:r>
                      <a:r>
                        <a:rPr lang="en-GB" sz="1800" dirty="0" err="1">
                          <a:solidFill>
                            <a:schemeClr val="tx1"/>
                          </a:solidFill>
                        </a:rPr>
                        <a:t>aprender</a:t>
                      </a:r>
                      <a:r>
                        <a:rPr lang="en-GB" sz="1800" dirty="0">
                          <a:solidFill>
                            <a:schemeClr val="tx1"/>
                          </a:solidFill>
                        </a:rPr>
                        <a:t> </a:t>
                      </a:r>
                      <a:r>
                        <a:rPr lang="en-GB" sz="1800" dirty="0" err="1">
                          <a:solidFill>
                            <a:schemeClr val="tx1"/>
                          </a:solidFill>
                        </a:rPr>
                        <a:t>más</a:t>
                      </a:r>
                      <a:r>
                        <a:rPr lang="en-GB" sz="1800" dirty="0">
                          <a:solidFill>
                            <a:schemeClr val="tx1"/>
                          </a:solidFill>
                        </a:rPr>
                        <a:t> </a:t>
                      </a:r>
                      <a:r>
                        <a:rPr lang="en-GB" sz="1800" dirty="0" err="1">
                          <a:solidFill>
                            <a:schemeClr val="tx1"/>
                          </a:solidFill>
                        </a:rPr>
                        <a:t>vocabulario</a:t>
                      </a:r>
                      <a:r>
                        <a:rPr lang="en-GB" sz="1800" dirty="0">
                          <a:solidFill>
                            <a:schemeClr val="tx1"/>
                          </a:solidFill>
                        </a:rPr>
                        <a:t> </a:t>
                      </a:r>
                      <a:r>
                        <a:rPr lang="en-GB" sz="1800" dirty="0" err="1">
                          <a:solidFill>
                            <a:schemeClr val="tx1"/>
                          </a:solidFill>
                        </a:rPr>
                        <a:t>específico</a:t>
                      </a:r>
                      <a:r>
                        <a:rPr lang="en-GB" sz="1800" dirty="0">
                          <a:solidFill>
                            <a:schemeClr val="tx1"/>
                          </a:solidFill>
                        </a:rPr>
                        <a:t> de </a:t>
                      </a:r>
                      <a:r>
                        <a:rPr lang="en-GB" sz="1800" dirty="0" err="1">
                          <a:solidFill>
                            <a:schemeClr val="tx1"/>
                          </a:solidFill>
                        </a:rPr>
                        <a:t>negocios</a:t>
                      </a:r>
                      <a:r>
                        <a:rPr lang="en-GB" sz="1800" dirty="0">
                          <a:solidFill>
                            <a:schemeClr val="tx1"/>
                          </a:solidFill>
                        </a:rPr>
                        <a:t>. Este </a:t>
                      </a:r>
                      <a:r>
                        <a:rPr lang="en-GB" sz="1800" dirty="0" err="1">
                          <a:solidFill>
                            <a:schemeClr val="tx1"/>
                          </a:solidFill>
                        </a:rPr>
                        <a:t>curso</a:t>
                      </a:r>
                      <a:r>
                        <a:rPr lang="en-GB" sz="1800" dirty="0">
                          <a:solidFill>
                            <a:schemeClr val="tx1"/>
                          </a:solidFill>
                        </a:rPr>
                        <a:t> no </a:t>
                      </a:r>
                      <a:r>
                        <a:rPr lang="en-GB" sz="1800" dirty="0" err="1">
                          <a:solidFill>
                            <a:schemeClr val="tx1"/>
                          </a:solidFill>
                        </a:rPr>
                        <a:t>tiene</a:t>
                      </a:r>
                      <a:r>
                        <a:rPr lang="en-GB" sz="1800" dirty="0">
                          <a:solidFill>
                            <a:schemeClr val="tx1"/>
                          </a:solidFill>
                        </a:rPr>
                        <a:t> </a:t>
                      </a:r>
                      <a:r>
                        <a:rPr lang="en-GB" sz="1800" dirty="0" err="1">
                          <a:solidFill>
                            <a:schemeClr val="tx1"/>
                          </a:solidFill>
                        </a:rPr>
                        <a:t>suficiente</a:t>
                      </a:r>
                      <a:r>
                        <a:rPr lang="en-GB" sz="1800" dirty="0">
                          <a:solidFill>
                            <a:schemeClr val="tx1"/>
                          </a:solidFill>
                        </a:rPr>
                        <a:t> </a:t>
                      </a:r>
                      <a:r>
                        <a:rPr lang="en-GB" sz="1800" dirty="0" err="1">
                          <a:solidFill>
                            <a:schemeClr val="tx1"/>
                          </a:solidFill>
                        </a:rPr>
                        <a:t>en</a:t>
                      </a:r>
                      <a:r>
                        <a:rPr lang="en-GB" sz="1800" dirty="0">
                          <a:solidFill>
                            <a:schemeClr val="tx1"/>
                          </a:solidFill>
                        </a:rPr>
                        <a:t> </a:t>
                      </a:r>
                      <a:r>
                        <a:rPr lang="en-GB" sz="1800" dirty="0" err="1">
                          <a:solidFill>
                            <a:schemeClr val="tx1"/>
                          </a:solidFill>
                        </a:rPr>
                        <a:t>este</a:t>
                      </a:r>
                      <a:r>
                        <a:rPr lang="en-GB" sz="1800" dirty="0">
                          <a:solidFill>
                            <a:schemeClr val="tx1"/>
                          </a:solidFill>
                        </a:rPr>
                        <a:t> </a:t>
                      </a:r>
                      <a:r>
                        <a:rPr lang="en-GB" sz="1800" dirty="0" err="1">
                          <a:solidFill>
                            <a:schemeClr val="tx1"/>
                          </a:solidFill>
                        </a:rPr>
                        <a:t>momento</a:t>
                      </a:r>
                      <a:endParaRPr lang="en-GB" sz="1800" dirty="0">
                        <a:solidFill>
                          <a:schemeClr val="tx1"/>
                        </a:solidFill>
                      </a:endParaRPr>
                    </a:p>
                  </a:txBody>
                  <a:tcPr marL="91439" marR="91439"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err="1">
                          <a:solidFill>
                            <a:schemeClr val="tx1"/>
                          </a:solidFill>
                        </a:rPr>
                        <a:t>Eso</a:t>
                      </a:r>
                      <a:r>
                        <a:rPr lang="en-GB" sz="1800" dirty="0">
                          <a:solidFill>
                            <a:schemeClr val="tx1"/>
                          </a:solidFill>
                        </a:rPr>
                        <a:t> </a:t>
                      </a:r>
                      <a:r>
                        <a:rPr lang="en-GB" sz="1800" dirty="0" err="1">
                          <a:solidFill>
                            <a:schemeClr val="tx1"/>
                          </a:solidFill>
                        </a:rPr>
                        <a:t>es</a:t>
                      </a:r>
                      <a:r>
                        <a:rPr lang="en-GB" sz="1800" dirty="0">
                          <a:solidFill>
                            <a:schemeClr val="tx1"/>
                          </a:solidFill>
                        </a:rPr>
                        <a:t> </a:t>
                      </a:r>
                      <a:r>
                        <a:rPr lang="en-GB" sz="1800" dirty="0" err="1">
                          <a:solidFill>
                            <a:schemeClr val="tx1"/>
                          </a:solidFill>
                        </a:rPr>
                        <a:t>una</a:t>
                      </a:r>
                      <a:r>
                        <a:rPr lang="en-GB" sz="1800" dirty="0">
                          <a:solidFill>
                            <a:schemeClr val="tx1"/>
                          </a:solidFill>
                        </a:rPr>
                        <a:t> </a:t>
                      </a:r>
                      <a:r>
                        <a:rPr lang="en-GB" sz="1800" dirty="0" err="1">
                          <a:solidFill>
                            <a:schemeClr val="tx1"/>
                          </a:solidFill>
                        </a:rPr>
                        <a:t>locura</a:t>
                      </a:r>
                      <a:r>
                        <a:rPr lang="en-GB" sz="1800" dirty="0">
                          <a:solidFill>
                            <a:schemeClr val="tx1"/>
                          </a:solidFill>
                        </a:rPr>
                        <a:t>. ¡Nos </a:t>
                      </a:r>
                      <a:r>
                        <a:rPr lang="en-GB" sz="1800" dirty="0" err="1">
                          <a:solidFill>
                            <a:schemeClr val="tx1"/>
                          </a:solidFill>
                        </a:rPr>
                        <a:t>hemos</a:t>
                      </a:r>
                      <a:r>
                        <a:rPr lang="en-GB" sz="1800" dirty="0">
                          <a:solidFill>
                            <a:schemeClr val="tx1"/>
                          </a:solidFill>
                        </a:rPr>
                        <a:t> </a:t>
                      </a:r>
                      <a:r>
                        <a:rPr lang="en-GB" sz="1800" dirty="0" err="1">
                          <a:solidFill>
                            <a:schemeClr val="tx1"/>
                          </a:solidFill>
                        </a:rPr>
                        <a:t>centrado</a:t>
                      </a:r>
                      <a:r>
                        <a:rPr lang="en-GB" sz="1800" dirty="0">
                          <a:solidFill>
                            <a:schemeClr val="tx1"/>
                          </a:solidFill>
                        </a:rPr>
                        <a:t> </a:t>
                      </a:r>
                      <a:r>
                        <a:rPr lang="en-GB" sz="1800" dirty="0" err="1">
                          <a:solidFill>
                            <a:schemeClr val="tx1"/>
                          </a:solidFill>
                        </a:rPr>
                        <a:t>en</a:t>
                      </a:r>
                      <a:r>
                        <a:rPr lang="en-GB" sz="1800" dirty="0">
                          <a:solidFill>
                            <a:schemeClr val="tx1"/>
                          </a:solidFill>
                        </a:rPr>
                        <a:t> </a:t>
                      </a:r>
                      <a:r>
                        <a:rPr lang="en-GB" sz="1800" dirty="0" err="1">
                          <a:solidFill>
                            <a:schemeClr val="tx1"/>
                          </a:solidFill>
                        </a:rPr>
                        <a:t>esto</a:t>
                      </a:r>
                      <a:r>
                        <a:rPr lang="en-GB" sz="1800" dirty="0">
                          <a:solidFill>
                            <a:schemeClr val="tx1"/>
                          </a:solidFill>
                        </a:rPr>
                        <a:t> </a:t>
                      </a:r>
                      <a:r>
                        <a:rPr lang="en-GB" sz="1800" dirty="0" err="1">
                          <a:solidFill>
                            <a:schemeClr val="tx1"/>
                          </a:solidFill>
                        </a:rPr>
                        <a:t>muchas</a:t>
                      </a:r>
                      <a:r>
                        <a:rPr lang="en-GB" sz="1800" dirty="0">
                          <a:solidFill>
                            <a:schemeClr val="tx1"/>
                          </a:solidFill>
                        </a:rPr>
                        <a:t> </a:t>
                      </a:r>
                      <a:r>
                        <a:rPr lang="en-GB" sz="1800" dirty="0" err="1">
                          <a:solidFill>
                            <a:schemeClr val="tx1"/>
                          </a:solidFill>
                        </a:rPr>
                        <a:t>veces</a:t>
                      </a:r>
                      <a:r>
                        <a:rPr lang="en-GB" sz="1800" dirty="0">
                          <a:solidFill>
                            <a:schemeClr val="tx1"/>
                          </a:solidFill>
                        </a:rPr>
                        <a:t>!</a:t>
                      </a:r>
                    </a:p>
                  </a:txBody>
                  <a:tcPr marL="91439" marR="91439"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73019803"/>
                  </a:ext>
                </a:extLst>
              </a:tr>
              <a:tr h="640144">
                <a:tc>
                  <a:txBody>
                    <a:bodyPr/>
                    <a:lstStyle/>
                    <a:p>
                      <a:r>
                        <a:rPr lang="en-GB" sz="1800" dirty="0">
                          <a:solidFill>
                            <a:schemeClr val="tx1"/>
                          </a:solidFill>
                        </a:rPr>
                        <a:t>Maestro: Pero </a:t>
                      </a:r>
                      <a:r>
                        <a:rPr lang="en-GB" sz="1800" dirty="0" err="1">
                          <a:solidFill>
                            <a:schemeClr val="tx1"/>
                          </a:solidFill>
                        </a:rPr>
                        <a:t>estamos</a:t>
                      </a:r>
                      <a:r>
                        <a:rPr lang="en-GB" sz="1800" dirty="0">
                          <a:solidFill>
                            <a:schemeClr val="tx1"/>
                          </a:solidFill>
                        </a:rPr>
                        <a:t> </a:t>
                      </a:r>
                      <a:r>
                        <a:rPr lang="en-GB" sz="1800" dirty="0" err="1">
                          <a:solidFill>
                            <a:schemeClr val="tx1"/>
                          </a:solidFill>
                        </a:rPr>
                        <a:t>aprendiendo</a:t>
                      </a:r>
                      <a:r>
                        <a:rPr lang="en-GB" sz="1800" dirty="0">
                          <a:solidFill>
                            <a:schemeClr val="tx1"/>
                          </a:solidFill>
                        </a:rPr>
                        <a:t> </a:t>
                      </a:r>
                      <a:r>
                        <a:rPr lang="en-GB" sz="1800" dirty="0" err="1">
                          <a:solidFill>
                            <a:schemeClr val="tx1"/>
                          </a:solidFill>
                        </a:rPr>
                        <a:t>mucho</a:t>
                      </a:r>
                      <a:r>
                        <a:rPr lang="en-GB" sz="1800" dirty="0">
                          <a:solidFill>
                            <a:schemeClr val="tx1"/>
                          </a:solidFill>
                        </a:rPr>
                        <a:t> </a:t>
                      </a:r>
                      <a:r>
                        <a:rPr lang="en-GB" sz="1800" dirty="0" err="1">
                          <a:solidFill>
                            <a:schemeClr val="tx1"/>
                          </a:solidFill>
                        </a:rPr>
                        <a:t>vocabulario</a:t>
                      </a:r>
                      <a:r>
                        <a:rPr lang="en-GB" sz="1800" dirty="0">
                          <a:solidFill>
                            <a:schemeClr val="tx1"/>
                          </a:solidFill>
                        </a:rPr>
                        <a:t> de </a:t>
                      </a:r>
                      <a:r>
                        <a:rPr lang="en-GB" sz="1800" dirty="0" err="1">
                          <a:solidFill>
                            <a:schemeClr val="tx1"/>
                          </a:solidFill>
                        </a:rPr>
                        <a:t>negocios</a:t>
                      </a:r>
                      <a:r>
                        <a:rPr lang="en-GB" sz="1800" dirty="0">
                          <a:solidFill>
                            <a:schemeClr val="tx1"/>
                          </a:solidFill>
                        </a:rPr>
                        <a:t>. Mire el </a:t>
                      </a:r>
                      <a:r>
                        <a:rPr lang="en-GB" sz="1800" dirty="0" err="1">
                          <a:solidFill>
                            <a:schemeClr val="tx1"/>
                          </a:solidFill>
                        </a:rPr>
                        <a:t>vocabulario</a:t>
                      </a:r>
                      <a:r>
                        <a:rPr lang="en-GB" sz="1800" dirty="0">
                          <a:solidFill>
                            <a:schemeClr val="tx1"/>
                          </a:solidFill>
                        </a:rPr>
                        <a:t> de la </a:t>
                      </a:r>
                      <a:r>
                        <a:rPr lang="en-GB" sz="1800" dirty="0" err="1">
                          <a:solidFill>
                            <a:schemeClr val="tx1"/>
                          </a:solidFill>
                        </a:rPr>
                        <a:t>última</a:t>
                      </a:r>
                      <a:r>
                        <a:rPr lang="en-GB" sz="1800" dirty="0">
                          <a:solidFill>
                            <a:schemeClr val="tx1"/>
                          </a:solidFill>
                        </a:rPr>
                        <a:t> </a:t>
                      </a:r>
                      <a:r>
                        <a:rPr lang="en-GB" sz="1800" dirty="0" err="1">
                          <a:solidFill>
                            <a:schemeClr val="tx1"/>
                          </a:solidFill>
                        </a:rPr>
                        <a:t>lección</a:t>
                      </a:r>
                      <a:r>
                        <a:rPr lang="en-GB" sz="1800" dirty="0">
                          <a:solidFill>
                            <a:schemeClr val="tx1"/>
                          </a:solidFill>
                        </a:rPr>
                        <a:t>, </a:t>
                      </a:r>
                      <a:r>
                        <a:rPr lang="en-GB" sz="1800" dirty="0" err="1">
                          <a:solidFill>
                            <a:schemeClr val="tx1"/>
                          </a:solidFill>
                        </a:rPr>
                        <a:t>por</a:t>
                      </a:r>
                      <a:r>
                        <a:rPr lang="en-GB" sz="1800" dirty="0">
                          <a:solidFill>
                            <a:schemeClr val="tx1"/>
                          </a:solidFill>
                        </a:rPr>
                        <a:t> </a:t>
                      </a:r>
                      <a:r>
                        <a:rPr lang="en-GB" sz="1800" dirty="0" err="1">
                          <a:solidFill>
                            <a:schemeClr val="tx1"/>
                          </a:solidFill>
                        </a:rPr>
                        <a:t>ejemplo</a:t>
                      </a:r>
                      <a:r>
                        <a:rPr lang="en-GB" sz="1800" dirty="0">
                          <a:solidFill>
                            <a:schemeClr val="tx1"/>
                          </a:solidFill>
                        </a:rPr>
                        <a:t>.</a:t>
                      </a:r>
                    </a:p>
                  </a:txBody>
                  <a:tcPr marL="91439" marR="91439"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err="1">
                          <a:solidFill>
                            <a:schemeClr val="tx1"/>
                          </a:solidFill>
                        </a:rPr>
                        <a:t>Daré</a:t>
                      </a:r>
                      <a:r>
                        <a:rPr lang="en-GB" sz="1800" dirty="0">
                          <a:solidFill>
                            <a:schemeClr val="tx1"/>
                          </a:solidFill>
                        </a:rPr>
                        <a:t> un </a:t>
                      </a:r>
                      <a:r>
                        <a:rPr lang="en-GB" sz="1800" dirty="0" err="1">
                          <a:solidFill>
                            <a:schemeClr val="tx1"/>
                          </a:solidFill>
                        </a:rPr>
                        <a:t>claro</a:t>
                      </a:r>
                      <a:r>
                        <a:rPr lang="en-GB" sz="1800" dirty="0">
                          <a:solidFill>
                            <a:schemeClr val="tx1"/>
                          </a:solidFill>
                        </a:rPr>
                        <a:t> </a:t>
                      </a:r>
                      <a:r>
                        <a:rPr lang="en-GB" sz="1800" dirty="0" err="1">
                          <a:solidFill>
                            <a:schemeClr val="tx1"/>
                          </a:solidFill>
                        </a:rPr>
                        <a:t>ejemplo</a:t>
                      </a:r>
                      <a:r>
                        <a:rPr lang="en-GB" sz="1800" dirty="0">
                          <a:solidFill>
                            <a:schemeClr val="tx1"/>
                          </a:solidFill>
                        </a:rPr>
                        <a:t>.</a:t>
                      </a:r>
                    </a:p>
                  </a:txBody>
                  <a:tcPr marL="91439" marR="91439"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50685233"/>
                  </a:ext>
                </a:extLst>
              </a:tr>
              <a:tr h="640144">
                <a:tc>
                  <a:txBody>
                    <a:bodyPr/>
                    <a:lstStyle/>
                    <a:p>
                      <a:r>
                        <a:rPr lang="en-GB" sz="1800" dirty="0" err="1">
                          <a:solidFill>
                            <a:schemeClr val="tx1"/>
                          </a:solidFill>
                        </a:rPr>
                        <a:t>Estudiante</a:t>
                      </a:r>
                      <a:r>
                        <a:rPr lang="en-GB" sz="1800" dirty="0">
                          <a:solidFill>
                            <a:schemeClr val="tx1"/>
                          </a:solidFill>
                        </a:rPr>
                        <a:t>: </a:t>
                      </a:r>
                      <a:r>
                        <a:rPr lang="en-GB" sz="1800" dirty="0" err="1">
                          <a:solidFill>
                            <a:schemeClr val="tx1"/>
                          </a:solidFill>
                        </a:rPr>
                        <a:t>Sí</a:t>
                      </a:r>
                      <a:r>
                        <a:rPr lang="en-GB" sz="1800" dirty="0">
                          <a:solidFill>
                            <a:schemeClr val="tx1"/>
                          </a:solidFill>
                        </a:rPr>
                        <a:t>, lo </a:t>
                      </a:r>
                      <a:r>
                        <a:rPr lang="en-GB" sz="1800" dirty="0" err="1">
                          <a:solidFill>
                            <a:schemeClr val="tx1"/>
                          </a:solidFill>
                        </a:rPr>
                        <a:t>sé</a:t>
                      </a:r>
                      <a:r>
                        <a:rPr lang="en-GB" sz="1800" dirty="0">
                          <a:solidFill>
                            <a:schemeClr val="tx1"/>
                          </a:solidFill>
                        </a:rPr>
                        <a:t> </a:t>
                      </a:r>
                      <a:r>
                        <a:rPr lang="en-GB" sz="1800" dirty="0" err="1">
                          <a:solidFill>
                            <a:schemeClr val="tx1"/>
                          </a:solidFill>
                        </a:rPr>
                        <a:t>pero</a:t>
                      </a:r>
                      <a:r>
                        <a:rPr lang="en-GB" sz="1800" dirty="0">
                          <a:solidFill>
                            <a:schemeClr val="tx1"/>
                          </a:solidFill>
                        </a:rPr>
                        <a:t> </a:t>
                      </a:r>
                      <a:r>
                        <a:rPr lang="en-GB" sz="1800" dirty="0" err="1">
                          <a:solidFill>
                            <a:schemeClr val="tx1"/>
                          </a:solidFill>
                        </a:rPr>
                        <a:t>aún</a:t>
                      </a:r>
                      <a:r>
                        <a:rPr lang="en-GB" sz="1800" dirty="0">
                          <a:solidFill>
                            <a:schemeClr val="tx1"/>
                          </a:solidFill>
                        </a:rPr>
                        <a:t> no </a:t>
                      </a:r>
                      <a:r>
                        <a:rPr lang="en-GB" sz="1800" dirty="0" err="1">
                          <a:solidFill>
                            <a:schemeClr val="tx1"/>
                          </a:solidFill>
                        </a:rPr>
                        <a:t>sé</a:t>
                      </a:r>
                      <a:r>
                        <a:rPr lang="en-GB" sz="1800" dirty="0">
                          <a:solidFill>
                            <a:schemeClr val="tx1"/>
                          </a:solidFill>
                        </a:rPr>
                        <a:t> lo </a:t>
                      </a:r>
                      <a:r>
                        <a:rPr lang="en-GB" sz="1800" dirty="0" err="1">
                          <a:solidFill>
                            <a:schemeClr val="tx1"/>
                          </a:solidFill>
                        </a:rPr>
                        <a:t>suficiente</a:t>
                      </a:r>
                      <a:r>
                        <a:rPr lang="en-GB" sz="1800" dirty="0">
                          <a:solidFill>
                            <a:schemeClr val="tx1"/>
                          </a:solidFill>
                        </a:rPr>
                        <a:t>.</a:t>
                      </a:r>
                    </a:p>
                  </a:txBody>
                  <a:tcPr marL="91439" marR="91439"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tx1"/>
                          </a:solidFill>
                        </a:rPr>
                        <a:t>¡</a:t>
                      </a:r>
                      <a:r>
                        <a:rPr lang="en-GB" sz="1800" dirty="0" err="1">
                          <a:solidFill>
                            <a:schemeClr val="tx1"/>
                          </a:solidFill>
                        </a:rPr>
                        <a:t>Obviamente</a:t>
                      </a:r>
                      <a:r>
                        <a:rPr lang="en-GB" sz="1800" dirty="0">
                          <a:solidFill>
                            <a:schemeClr val="tx1"/>
                          </a:solidFill>
                        </a:rPr>
                        <a:t>! </a:t>
                      </a:r>
                      <a:r>
                        <a:rPr lang="en-GB" sz="1800" dirty="0" err="1">
                          <a:solidFill>
                            <a:schemeClr val="tx1"/>
                          </a:solidFill>
                        </a:rPr>
                        <a:t>Esto</a:t>
                      </a:r>
                      <a:r>
                        <a:rPr lang="en-GB" sz="1800" dirty="0">
                          <a:solidFill>
                            <a:schemeClr val="tx1"/>
                          </a:solidFill>
                        </a:rPr>
                        <a:t> </a:t>
                      </a:r>
                      <a:r>
                        <a:rPr lang="en-GB" sz="1800" dirty="0" err="1">
                          <a:solidFill>
                            <a:schemeClr val="tx1"/>
                          </a:solidFill>
                        </a:rPr>
                        <a:t>lleva</a:t>
                      </a:r>
                      <a:r>
                        <a:rPr lang="en-GB" sz="1800" dirty="0">
                          <a:solidFill>
                            <a:schemeClr val="tx1"/>
                          </a:solidFill>
                        </a:rPr>
                        <a:t> </a:t>
                      </a:r>
                      <a:r>
                        <a:rPr lang="en-GB" sz="1800" dirty="0" err="1">
                          <a:solidFill>
                            <a:schemeClr val="tx1"/>
                          </a:solidFill>
                        </a:rPr>
                        <a:t>tiempo</a:t>
                      </a:r>
                      <a:r>
                        <a:rPr lang="en-GB" sz="1800" dirty="0">
                          <a:solidFill>
                            <a:schemeClr val="tx1"/>
                          </a:solidFill>
                        </a:rPr>
                        <a:t>. Le </a:t>
                      </a:r>
                      <a:r>
                        <a:rPr lang="en-GB" sz="1800" dirty="0" err="1">
                          <a:solidFill>
                            <a:schemeClr val="tx1"/>
                          </a:solidFill>
                        </a:rPr>
                        <a:t>aseguraré</a:t>
                      </a:r>
                      <a:r>
                        <a:rPr lang="en-GB" sz="1800" dirty="0">
                          <a:solidFill>
                            <a:schemeClr val="tx1"/>
                          </a:solidFill>
                        </a:rPr>
                        <a:t> al </a:t>
                      </a:r>
                      <a:r>
                        <a:rPr lang="en-GB" sz="1800" dirty="0" err="1">
                          <a:solidFill>
                            <a:schemeClr val="tx1"/>
                          </a:solidFill>
                        </a:rPr>
                        <a:t>alumno</a:t>
                      </a:r>
                      <a:r>
                        <a:rPr lang="en-GB" sz="1800" dirty="0">
                          <a:solidFill>
                            <a:schemeClr val="tx1"/>
                          </a:solidFill>
                        </a:rPr>
                        <a:t> que </a:t>
                      </a:r>
                      <a:r>
                        <a:rPr lang="en-GB" sz="1800" dirty="0" err="1">
                          <a:solidFill>
                            <a:schemeClr val="tx1"/>
                          </a:solidFill>
                        </a:rPr>
                        <a:t>nos</a:t>
                      </a:r>
                      <a:r>
                        <a:rPr lang="en-GB" sz="1800" dirty="0">
                          <a:solidFill>
                            <a:schemeClr val="tx1"/>
                          </a:solidFill>
                        </a:rPr>
                        <a:t> </a:t>
                      </a:r>
                      <a:r>
                        <a:rPr lang="en-GB" sz="1800" dirty="0" err="1">
                          <a:solidFill>
                            <a:schemeClr val="tx1"/>
                          </a:solidFill>
                        </a:rPr>
                        <a:t>centraremos</a:t>
                      </a:r>
                      <a:r>
                        <a:rPr lang="en-GB" sz="1800" dirty="0">
                          <a:solidFill>
                            <a:schemeClr val="tx1"/>
                          </a:solidFill>
                        </a:rPr>
                        <a:t> </a:t>
                      </a:r>
                      <a:r>
                        <a:rPr lang="en-GB" sz="1800" dirty="0" err="1">
                          <a:solidFill>
                            <a:schemeClr val="tx1"/>
                          </a:solidFill>
                        </a:rPr>
                        <a:t>más</a:t>
                      </a:r>
                      <a:r>
                        <a:rPr lang="en-GB" sz="1800" dirty="0">
                          <a:solidFill>
                            <a:schemeClr val="tx1"/>
                          </a:solidFill>
                        </a:rPr>
                        <a:t> </a:t>
                      </a:r>
                      <a:r>
                        <a:rPr lang="en-GB" sz="1800" dirty="0" err="1">
                          <a:solidFill>
                            <a:schemeClr val="tx1"/>
                          </a:solidFill>
                        </a:rPr>
                        <a:t>en</a:t>
                      </a:r>
                      <a:r>
                        <a:rPr lang="en-GB" sz="1800" dirty="0">
                          <a:solidFill>
                            <a:schemeClr val="tx1"/>
                          </a:solidFill>
                        </a:rPr>
                        <a:t> </a:t>
                      </a:r>
                      <a:r>
                        <a:rPr lang="en-GB" sz="1800" dirty="0" err="1">
                          <a:solidFill>
                            <a:schemeClr val="tx1"/>
                          </a:solidFill>
                        </a:rPr>
                        <a:t>esto</a:t>
                      </a:r>
                      <a:r>
                        <a:rPr lang="en-GB" sz="1800" dirty="0">
                          <a:solidFill>
                            <a:schemeClr val="tx1"/>
                          </a:solidFill>
                        </a:rPr>
                        <a:t>.</a:t>
                      </a:r>
                    </a:p>
                  </a:txBody>
                  <a:tcPr marL="91439" marR="91439"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17429628"/>
                  </a:ext>
                </a:extLst>
              </a:tr>
              <a:tr h="590597">
                <a:tc>
                  <a:txBody>
                    <a:bodyPr/>
                    <a:lstStyle/>
                    <a:p>
                      <a:r>
                        <a:rPr lang="en-GB" sz="1800" dirty="0">
                          <a:solidFill>
                            <a:schemeClr val="tx1"/>
                          </a:solidFill>
                        </a:rPr>
                        <a:t>Maestro: Ok, </a:t>
                      </a:r>
                      <a:r>
                        <a:rPr lang="en-GB" sz="1800" dirty="0" err="1">
                          <a:solidFill>
                            <a:schemeClr val="tx1"/>
                          </a:solidFill>
                        </a:rPr>
                        <a:t>entonces</a:t>
                      </a:r>
                      <a:r>
                        <a:rPr lang="en-GB" sz="1800" dirty="0">
                          <a:solidFill>
                            <a:schemeClr val="tx1"/>
                          </a:solidFill>
                        </a:rPr>
                        <a:t> </a:t>
                      </a:r>
                      <a:r>
                        <a:rPr lang="en-GB" sz="1800" dirty="0" err="1">
                          <a:solidFill>
                            <a:schemeClr val="tx1"/>
                          </a:solidFill>
                        </a:rPr>
                        <a:t>nos</a:t>
                      </a:r>
                      <a:r>
                        <a:rPr lang="en-GB" sz="1800" dirty="0">
                          <a:solidFill>
                            <a:schemeClr val="tx1"/>
                          </a:solidFill>
                        </a:rPr>
                        <a:t> </a:t>
                      </a:r>
                      <a:r>
                        <a:rPr lang="en-GB" sz="1800" dirty="0" err="1">
                          <a:solidFill>
                            <a:schemeClr val="tx1"/>
                          </a:solidFill>
                        </a:rPr>
                        <a:t>enfocaremos</a:t>
                      </a:r>
                      <a:r>
                        <a:rPr lang="en-GB" sz="1800" dirty="0">
                          <a:solidFill>
                            <a:schemeClr val="tx1"/>
                          </a:solidFill>
                        </a:rPr>
                        <a:t> </a:t>
                      </a:r>
                      <a:r>
                        <a:rPr lang="en-GB" sz="1800" dirty="0" err="1">
                          <a:solidFill>
                            <a:schemeClr val="tx1"/>
                          </a:solidFill>
                        </a:rPr>
                        <a:t>en</a:t>
                      </a:r>
                      <a:r>
                        <a:rPr lang="en-GB" sz="1800" dirty="0">
                          <a:solidFill>
                            <a:schemeClr val="tx1"/>
                          </a:solidFill>
                        </a:rPr>
                        <a:t> </a:t>
                      </a:r>
                      <a:r>
                        <a:rPr lang="en-GB" sz="1800" dirty="0" err="1">
                          <a:solidFill>
                            <a:schemeClr val="tx1"/>
                          </a:solidFill>
                        </a:rPr>
                        <a:t>algo</a:t>
                      </a:r>
                      <a:r>
                        <a:rPr lang="en-GB" sz="1800" dirty="0">
                          <a:solidFill>
                            <a:schemeClr val="tx1"/>
                          </a:solidFill>
                        </a:rPr>
                        <a:t> </a:t>
                      </a:r>
                      <a:r>
                        <a:rPr lang="en-GB" sz="1800" dirty="0" err="1">
                          <a:solidFill>
                            <a:schemeClr val="tx1"/>
                          </a:solidFill>
                        </a:rPr>
                        <a:t>más</a:t>
                      </a:r>
                      <a:r>
                        <a:rPr lang="en-GB" sz="1800" dirty="0">
                          <a:solidFill>
                            <a:schemeClr val="tx1"/>
                          </a:solidFill>
                        </a:rPr>
                        <a:t> </a:t>
                      </a:r>
                      <a:r>
                        <a:rPr lang="en-GB" sz="1800" dirty="0" err="1">
                          <a:solidFill>
                            <a:schemeClr val="tx1"/>
                          </a:solidFill>
                        </a:rPr>
                        <a:t>en</a:t>
                      </a:r>
                      <a:r>
                        <a:rPr lang="en-GB" sz="1800" dirty="0">
                          <a:solidFill>
                            <a:schemeClr val="tx1"/>
                          </a:solidFill>
                        </a:rPr>
                        <a:t> las </a:t>
                      </a:r>
                      <a:r>
                        <a:rPr lang="en-GB" sz="1800" dirty="0" err="1">
                          <a:solidFill>
                            <a:schemeClr val="tx1"/>
                          </a:solidFill>
                        </a:rPr>
                        <a:t>próximas</a:t>
                      </a:r>
                      <a:r>
                        <a:rPr lang="en-GB" sz="1800" dirty="0">
                          <a:solidFill>
                            <a:schemeClr val="tx1"/>
                          </a:solidFill>
                        </a:rPr>
                        <a:t> </a:t>
                      </a:r>
                      <a:r>
                        <a:rPr lang="en-GB" sz="1800" dirty="0" err="1">
                          <a:solidFill>
                            <a:schemeClr val="tx1"/>
                          </a:solidFill>
                        </a:rPr>
                        <a:t>lecciones</a:t>
                      </a:r>
                      <a:r>
                        <a:rPr lang="en-GB" sz="1800" dirty="0">
                          <a:solidFill>
                            <a:schemeClr val="tx1"/>
                          </a:solidFill>
                        </a:rPr>
                        <a:t>.</a:t>
                      </a:r>
                    </a:p>
                  </a:txBody>
                  <a:tcPr marL="91439" marR="91439"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tx1"/>
                          </a:solidFill>
                        </a:rPr>
                        <a:t>Le </a:t>
                      </a:r>
                      <a:r>
                        <a:rPr lang="en-GB" sz="1800" dirty="0" err="1">
                          <a:solidFill>
                            <a:schemeClr val="tx1"/>
                          </a:solidFill>
                        </a:rPr>
                        <a:t>daré</a:t>
                      </a:r>
                      <a:r>
                        <a:rPr lang="en-GB" sz="1800" dirty="0">
                          <a:solidFill>
                            <a:schemeClr val="tx1"/>
                          </a:solidFill>
                        </a:rPr>
                        <a:t> </a:t>
                      </a:r>
                      <a:r>
                        <a:rPr lang="en-GB" sz="1800" dirty="0" err="1">
                          <a:solidFill>
                            <a:schemeClr val="tx1"/>
                          </a:solidFill>
                        </a:rPr>
                        <a:t>una</a:t>
                      </a:r>
                      <a:r>
                        <a:rPr lang="en-GB" sz="1800" dirty="0">
                          <a:solidFill>
                            <a:schemeClr val="tx1"/>
                          </a:solidFill>
                        </a:rPr>
                        <a:t> </a:t>
                      </a:r>
                      <a:r>
                        <a:rPr lang="en-GB" sz="1800" dirty="0" err="1">
                          <a:solidFill>
                            <a:schemeClr val="tx1"/>
                          </a:solidFill>
                        </a:rPr>
                        <a:t>solución</a:t>
                      </a:r>
                      <a:r>
                        <a:rPr lang="en-GB" sz="1800" dirty="0">
                          <a:solidFill>
                            <a:schemeClr val="tx1"/>
                          </a:solidFill>
                        </a:rPr>
                        <a:t> al </a:t>
                      </a:r>
                      <a:r>
                        <a:rPr lang="en-GB" sz="1800" dirty="0" err="1">
                          <a:solidFill>
                            <a:schemeClr val="tx1"/>
                          </a:solidFill>
                        </a:rPr>
                        <a:t>alumno</a:t>
                      </a:r>
                      <a:r>
                        <a:rPr lang="en-GB" sz="1800" dirty="0">
                          <a:solidFill>
                            <a:schemeClr val="tx1"/>
                          </a:solidFill>
                        </a:rPr>
                        <a:t>. </a:t>
                      </a:r>
                      <a:r>
                        <a:rPr lang="en-GB" sz="1800" dirty="0" err="1">
                          <a:solidFill>
                            <a:schemeClr val="tx1"/>
                          </a:solidFill>
                        </a:rPr>
                        <a:t>Eso</a:t>
                      </a:r>
                      <a:r>
                        <a:rPr lang="en-GB" sz="1800" dirty="0">
                          <a:solidFill>
                            <a:schemeClr val="tx1"/>
                          </a:solidFill>
                        </a:rPr>
                        <a:t> lo </a:t>
                      </a:r>
                      <a:r>
                        <a:rPr lang="en-GB" sz="1800" dirty="0" err="1">
                          <a:solidFill>
                            <a:schemeClr val="tx1"/>
                          </a:solidFill>
                        </a:rPr>
                        <a:t>ayudará</a:t>
                      </a:r>
                      <a:r>
                        <a:rPr lang="en-GB" sz="1800" dirty="0">
                          <a:solidFill>
                            <a:schemeClr val="tx1"/>
                          </a:solidFill>
                        </a:rPr>
                        <a:t>.</a:t>
                      </a:r>
                    </a:p>
                  </a:txBody>
                  <a:tcPr marL="91439" marR="91439"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13545336"/>
                  </a:ext>
                </a:extLst>
              </a:tr>
              <a:tr h="435387">
                <a:tc>
                  <a:txBody>
                    <a:bodyPr/>
                    <a:lstStyle/>
                    <a:p>
                      <a:r>
                        <a:rPr lang="en-GB" sz="1800" dirty="0">
                          <a:solidFill>
                            <a:schemeClr val="tx1"/>
                          </a:solidFill>
                        </a:rPr>
                        <a:t>El </a:t>
                      </a:r>
                      <a:r>
                        <a:rPr lang="en-GB" sz="1800" dirty="0" err="1">
                          <a:solidFill>
                            <a:schemeClr val="tx1"/>
                          </a:solidFill>
                        </a:rPr>
                        <a:t>estudiante</a:t>
                      </a:r>
                      <a:r>
                        <a:rPr lang="en-GB" sz="1800" dirty="0">
                          <a:solidFill>
                            <a:schemeClr val="tx1"/>
                          </a:solidFill>
                        </a:rPr>
                        <a:t> </a:t>
                      </a:r>
                      <a:r>
                        <a:rPr lang="en-GB" sz="1800" dirty="0" err="1">
                          <a:solidFill>
                            <a:schemeClr val="tx1"/>
                          </a:solidFill>
                        </a:rPr>
                        <a:t>está</a:t>
                      </a:r>
                      <a:r>
                        <a:rPr lang="en-GB" sz="1800" dirty="0">
                          <a:solidFill>
                            <a:schemeClr val="tx1"/>
                          </a:solidFill>
                        </a:rPr>
                        <a:t> </a:t>
                      </a:r>
                      <a:r>
                        <a:rPr lang="en-GB" sz="1800" dirty="0" err="1">
                          <a:solidFill>
                            <a:schemeClr val="tx1"/>
                          </a:solidFill>
                        </a:rPr>
                        <a:t>en</a:t>
                      </a:r>
                      <a:r>
                        <a:rPr lang="en-GB" sz="1800" dirty="0">
                          <a:solidFill>
                            <a:schemeClr val="tx1"/>
                          </a:solidFill>
                        </a:rPr>
                        <a:t> </a:t>
                      </a:r>
                      <a:r>
                        <a:rPr lang="en-GB" sz="1800" dirty="0" err="1">
                          <a:solidFill>
                            <a:schemeClr val="tx1"/>
                          </a:solidFill>
                        </a:rPr>
                        <a:t>silencio</a:t>
                      </a:r>
                      <a:r>
                        <a:rPr lang="en-GB" sz="1800" dirty="0">
                          <a:solidFill>
                            <a:schemeClr val="tx1"/>
                          </a:solidFill>
                        </a:rPr>
                        <a:t> y </a:t>
                      </a:r>
                      <a:r>
                        <a:rPr lang="en-GB" sz="1800" dirty="0" err="1">
                          <a:solidFill>
                            <a:schemeClr val="tx1"/>
                          </a:solidFill>
                        </a:rPr>
                        <a:t>asiente</a:t>
                      </a:r>
                      <a:r>
                        <a:rPr lang="en-GB" sz="1800" dirty="0">
                          <a:solidFill>
                            <a:schemeClr val="tx1"/>
                          </a:solidFill>
                        </a:rPr>
                        <a:t> con la </a:t>
                      </a:r>
                      <a:r>
                        <a:rPr lang="en-GB" sz="1800" dirty="0" err="1">
                          <a:solidFill>
                            <a:schemeClr val="tx1"/>
                          </a:solidFill>
                        </a:rPr>
                        <a:t>cabeza</a:t>
                      </a:r>
                      <a:r>
                        <a:rPr lang="en-GB" sz="1800" dirty="0">
                          <a:solidFill>
                            <a:schemeClr val="tx1"/>
                          </a:solidFill>
                        </a:rPr>
                        <a:t>.</a:t>
                      </a:r>
                    </a:p>
                  </a:txBody>
                  <a:tcPr marL="91439" marR="91439"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tx1"/>
                          </a:solidFill>
                        </a:rPr>
                        <a:t>El </a:t>
                      </a:r>
                      <a:r>
                        <a:rPr lang="en-GB" sz="1800" dirty="0" err="1">
                          <a:solidFill>
                            <a:schemeClr val="tx1"/>
                          </a:solidFill>
                        </a:rPr>
                        <a:t>alumno</a:t>
                      </a:r>
                      <a:r>
                        <a:rPr lang="en-GB" sz="1800" dirty="0">
                          <a:solidFill>
                            <a:schemeClr val="tx1"/>
                          </a:solidFill>
                        </a:rPr>
                        <a:t> no </a:t>
                      </a:r>
                      <a:r>
                        <a:rPr lang="en-GB" sz="1800" dirty="0" err="1">
                          <a:solidFill>
                            <a:schemeClr val="tx1"/>
                          </a:solidFill>
                        </a:rPr>
                        <a:t>cree</a:t>
                      </a:r>
                      <a:r>
                        <a:rPr lang="en-GB" sz="1800" dirty="0">
                          <a:solidFill>
                            <a:schemeClr val="tx1"/>
                          </a:solidFill>
                        </a:rPr>
                        <a:t> que mis </a:t>
                      </a:r>
                      <a:r>
                        <a:rPr lang="en-GB" sz="1800" dirty="0" err="1">
                          <a:solidFill>
                            <a:schemeClr val="tx1"/>
                          </a:solidFill>
                        </a:rPr>
                        <a:t>lecciones</a:t>
                      </a:r>
                      <a:r>
                        <a:rPr lang="en-GB" sz="1800" dirty="0">
                          <a:solidFill>
                            <a:schemeClr val="tx1"/>
                          </a:solidFill>
                        </a:rPr>
                        <a:t> </a:t>
                      </a:r>
                      <a:r>
                        <a:rPr lang="en-GB" sz="1800" dirty="0" err="1">
                          <a:solidFill>
                            <a:schemeClr val="tx1"/>
                          </a:solidFill>
                        </a:rPr>
                        <a:t>sean</a:t>
                      </a:r>
                      <a:r>
                        <a:rPr lang="en-GB" sz="1800" dirty="0">
                          <a:solidFill>
                            <a:schemeClr val="tx1"/>
                          </a:solidFill>
                        </a:rPr>
                        <a:t> </a:t>
                      </a:r>
                      <a:r>
                        <a:rPr lang="en-GB" sz="1800" dirty="0" err="1">
                          <a:solidFill>
                            <a:schemeClr val="tx1"/>
                          </a:solidFill>
                        </a:rPr>
                        <a:t>útiles</a:t>
                      </a:r>
                      <a:r>
                        <a:rPr lang="en-GB" sz="1800" dirty="0">
                          <a:solidFill>
                            <a:schemeClr val="tx1"/>
                          </a:solidFill>
                        </a:rPr>
                        <a:t>.</a:t>
                      </a:r>
                    </a:p>
                  </a:txBody>
                  <a:tcPr marL="91439" marR="91439"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00711978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xmlns="" id="{B402FD85-BB33-A34E-821F-5483324F17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xmlns="" id="{C27F2778-21B6-4CFF-9B8B-2DDE3FBA2D8D}"/>
              </a:ext>
            </a:extLst>
          </p:cNvPr>
          <p:cNvSpPr txBox="1">
            <a:spLocks/>
          </p:cNvSpPr>
          <p:nvPr/>
        </p:nvSpPr>
        <p:spPr>
          <a:xfrm>
            <a:off x="698500" y="1951038"/>
            <a:ext cx="10995025" cy="32067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sz="2000" b="1" dirty="0"/>
              <a:t>La </a:t>
            </a:r>
            <a:r>
              <a:rPr lang="en-US" sz="2000" b="1" dirty="0" err="1"/>
              <a:t>lección</a:t>
            </a:r>
            <a:r>
              <a:rPr lang="en-US" sz="2000" b="1" dirty="0"/>
              <a:t> </a:t>
            </a:r>
            <a:r>
              <a:rPr lang="en-US" sz="2000" b="1" dirty="0" err="1"/>
              <a:t>termina</a:t>
            </a:r>
            <a:r>
              <a:rPr lang="en-US" sz="2000" b="1" dirty="0"/>
              <a:t> y el maestro y </a:t>
            </a:r>
            <a:r>
              <a:rPr lang="en-US" sz="2000" b="1" dirty="0" err="1"/>
              <a:t>los</a:t>
            </a:r>
            <a:r>
              <a:rPr lang="en-US" sz="2000" b="1" dirty="0"/>
              <a:t> </a:t>
            </a:r>
            <a:r>
              <a:rPr lang="en-US" sz="2000" b="1" dirty="0" err="1"/>
              <a:t>alumnos</a:t>
            </a:r>
            <a:r>
              <a:rPr lang="en-US" sz="2000" b="1" dirty="0"/>
              <a:t> del </a:t>
            </a:r>
            <a:r>
              <a:rPr lang="en-US" sz="2000" b="1" dirty="0" err="1"/>
              <a:t>grupo</a:t>
            </a:r>
            <a:r>
              <a:rPr lang="en-US" sz="2000" b="1" dirty="0"/>
              <a:t> se van a casa. El maestro </a:t>
            </a:r>
            <a:r>
              <a:rPr lang="en-US" sz="2000" b="1" dirty="0" err="1"/>
              <a:t>comienza</a:t>
            </a:r>
            <a:r>
              <a:rPr lang="en-US" sz="2000" b="1" dirty="0"/>
              <a:t> a </a:t>
            </a:r>
            <a:r>
              <a:rPr lang="en-US" sz="2000" b="1" dirty="0" err="1"/>
              <a:t>pensar</a:t>
            </a:r>
            <a:r>
              <a:rPr lang="en-US" sz="2000" b="1" dirty="0"/>
              <a:t> </a:t>
            </a:r>
            <a:r>
              <a:rPr lang="en-US" sz="2000" b="1" dirty="0" err="1"/>
              <a:t>en</a:t>
            </a:r>
            <a:r>
              <a:rPr lang="en-US" sz="2000" b="1" dirty="0"/>
              <a:t> la </a:t>
            </a:r>
            <a:r>
              <a:rPr lang="en-US" sz="2000" b="1" dirty="0" err="1"/>
              <a:t>conversación</a:t>
            </a:r>
            <a:r>
              <a:rPr lang="en-US" sz="2000" b="1" dirty="0"/>
              <a:t> y </a:t>
            </a:r>
            <a:r>
              <a:rPr lang="en-US" sz="2000" b="1" dirty="0" err="1"/>
              <a:t>todavía</a:t>
            </a:r>
            <a:r>
              <a:rPr lang="en-US" sz="2000" b="1" dirty="0"/>
              <a:t> </a:t>
            </a:r>
            <a:r>
              <a:rPr lang="en-US" sz="2000" b="1" dirty="0" err="1"/>
              <a:t>está</a:t>
            </a:r>
            <a:r>
              <a:rPr lang="en-US" sz="2000" b="1" dirty="0"/>
              <a:t> </a:t>
            </a:r>
            <a:r>
              <a:rPr lang="en-US" sz="2000" b="1" dirty="0" err="1"/>
              <a:t>pensando</a:t>
            </a:r>
            <a:r>
              <a:rPr lang="en-US" sz="2000" b="1" dirty="0"/>
              <a:t> </a:t>
            </a:r>
            <a:r>
              <a:rPr lang="en-US" sz="2000" b="1" dirty="0" err="1"/>
              <a:t>justo</a:t>
            </a:r>
            <a:r>
              <a:rPr lang="en-US" sz="2000" b="1" dirty="0"/>
              <a:t> antes de la </a:t>
            </a:r>
            <a:r>
              <a:rPr lang="en-US" sz="2000" b="1" dirty="0" err="1"/>
              <a:t>próxima</a:t>
            </a:r>
            <a:r>
              <a:rPr lang="en-US" sz="2000" b="1" dirty="0"/>
              <a:t> </a:t>
            </a:r>
            <a:r>
              <a:rPr lang="en-US" sz="2000" b="1" dirty="0" err="1"/>
              <a:t>lección</a:t>
            </a:r>
            <a:r>
              <a:rPr lang="en-US" sz="2000" b="1" dirty="0"/>
              <a:t>. </a:t>
            </a:r>
            <a:r>
              <a:rPr lang="en-US" sz="2000" b="1" dirty="0" err="1"/>
              <a:t>Resulta</a:t>
            </a:r>
            <a:r>
              <a:rPr lang="en-US" sz="2000" b="1" dirty="0"/>
              <a:t> que el </a:t>
            </a:r>
            <a:r>
              <a:rPr lang="en-US" sz="2000" b="1" dirty="0" err="1"/>
              <a:t>alumno</a:t>
            </a:r>
            <a:r>
              <a:rPr lang="en-US" sz="2000" b="1" dirty="0"/>
              <a:t> no </a:t>
            </a:r>
            <a:r>
              <a:rPr lang="en-US" sz="2000" b="1" dirty="0" err="1"/>
              <a:t>llega</a:t>
            </a:r>
            <a:r>
              <a:rPr lang="en-US" sz="2000" b="1" dirty="0"/>
              <a:t> a la </a:t>
            </a:r>
            <a:r>
              <a:rPr lang="en-US" sz="2000" b="1" dirty="0" err="1"/>
              <a:t>próxima</a:t>
            </a:r>
            <a:r>
              <a:rPr lang="en-US" sz="2000" b="1" dirty="0"/>
              <a:t> </a:t>
            </a:r>
            <a:r>
              <a:rPr lang="en-US" sz="2000" b="1" dirty="0" err="1"/>
              <a:t>lección</a:t>
            </a:r>
            <a:r>
              <a:rPr lang="en-US" sz="2000" b="1" dirty="0"/>
              <a:t>.</a:t>
            </a:r>
          </a:p>
          <a:p>
            <a:pPr marL="0" indent="0" fontAlgn="auto">
              <a:spcAft>
                <a:spcPts val="0"/>
              </a:spcAft>
              <a:buNone/>
              <a:defRPr/>
            </a:pPr>
            <a:endParaRPr lang="en-US" sz="2000" b="1" dirty="0"/>
          </a:p>
          <a:p>
            <a:pPr fontAlgn="auto">
              <a:spcAft>
                <a:spcPts val="0"/>
              </a:spcAft>
              <a:defRPr/>
            </a:pPr>
            <a:r>
              <a:rPr lang="en-US" sz="2000" dirty="0"/>
              <a:t>¿</a:t>
            </a:r>
            <a:r>
              <a:rPr lang="en-US" sz="2000" dirty="0" err="1"/>
              <a:t>Cómo</a:t>
            </a:r>
            <a:r>
              <a:rPr lang="en-US" sz="2000" dirty="0"/>
              <a:t> </a:t>
            </a:r>
            <a:r>
              <a:rPr lang="en-US" sz="2000" dirty="0" err="1"/>
              <a:t>te</a:t>
            </a:r>
            <a:r>
              <a:rPr lang="en-US" sz="2000" dirty="0"/>
              <a:t> </a:t>
            </a:r>
            <a:r>
              <a:rPr lang="en-US" sz="2000" dirty="0" err="1"/>
              <a:t>sentirías</a:t>
            </a:r>
            <a:r>
              <a:rPr lang="en-US" sz="2000" dirty="0"/>
              <a:t> </a:t>
            </a:r>
            <a:r>
              <a:rPr lang="en-US" sz="2000" dirty="0" err="1"/>
              <a:t>en</a:t>
            </a:r>
            <a:r>
              <a:rPr lang="en-US" sz="2000" dirty="0"/>
              <a:t> la </a:t>
            </a:r>
            <a:r>
              <a:rPr lang="en-US" sz="2000" dirty="0" err="1"/>
              <a:t>posición</a:t>
            </a:r>
            <a:r>
              <a:rPr lang="en-US" sz="2000" dirty="0"/>
              <a:t> del </a:t>
            </a:r>
            <a:r>
              <a:rPr lang="en-US" sz="2000" dirty="0" err="1"/>
              <a:t>profesor</a:t>
            </a:r>
            <a:r>
              <a:rPr lang="en-US" sz="2000" dirty="0"/>
              <a:t>?</a:t>
            </a:r>
          </a:p>
          <a:p>
            <a:pPr fontAlgn="auto">
              <a:spcAft>
                <a:spcPts val="0"/>
              </a:spcAft>
              <a:defRPr/>
            </a:pPr>
            <a:r>
              <a:rPr lang="en-US" sz="2000" dirty="0"/>
              <a:t>¿</a:t>
            </a:r>
            <a:r>
              <a:rPr lang="en-US" sz="2000" dirty="0" err="1"/>
              <a:t>Qué</a:t>
            </a:r>
            <a:r>
              <a:rPr lang="en-US" sz="2000" dirty="0"/>
              <a:t> </a:t>
            </a:r>
            <a:r>
              <a:rPr lang="en-US" sz="2000" dirty="0" err="1"/>
              <a:t>consejo</a:t>
            </a:r>
            <a:r>
              <a:rPr lang="en-US" sz="2000" dirty="0"/>
              <a:t> le </a:t>
            </a:r>
            <a:r>
              <a:rPr lang="en-US" sz="2000" dirty="0" err="1"/>
              <a:t>darías</a:t>
            </a:r>
            <a:r>
              <a:rPr lang="en-US" sz="2000" dirty="0"/>
              <a:t> a </a:t>
            </a:r>
            <a:r>
              <a:rPr lang="en-US" sz="2000" dirty="0" err="1"/>
              <a:t>este</a:t>
            </a:r>
            <a:r>
              <a:rPr lang="en-US" sz="2000" dirty="0"/>
              <a:t> maestro para que tome un </a:t>
            </a:r>
            <a:r>
              <a:rPr lang="en-US" sz="2000" dirty="0" err="1"/>
              <a:t>enfoque</a:t>
            </a:r>
            <a:r>
              <a:rPr lang="en-US" sz="2000" dirty="0"/>
              <a:t> de coaching </a:t>
            </a:r>
            <a:r>
              <a:rPr lang="en-US" sz="2000" dirty="0" err="1"/>
              <a:t>en</a:t>
            </a:r>
            <a:r>
              <a:rPr lang="en-US" sz="2000" dirty="0"/>
              <a:t> la </a:t>
            </a:r>
            <a:r>
              <a:rPr lang="en-US" sz="2000" dirty="0" err="1"/>
              <a:t>conversación</a:t>
            </a:r>
            <a:r>
              <a:rPr lang="en-US" sz="2000" dirty="0"/>
              <a:t>?</a:t>
            </a:r>
          </a:p>
          <a:p>
            <a:pPr fontAlgn="auto">
              <a:spcAft>
                <a:spcPts val="0"/>
              </a:spcAft>
              <a:defRPr/>
            </a:pPr>
            <a:r>
              <a:rPr lang="en-US" sz="2000" dirty="0"/>
              <a:t>¿</a:t>
            </a:r>
            <a:r>
              <a:rPr lang="en-US" sz="2000" dirty="0" err="1"/>
              <a:t>Qué</a:t>
            </a:r>
            <a:r>
              <a:rPr lang="en-US" sz="2000" dirty="0"/>
              <a:t> </a:t>
            </a:r>
            <a:r>
              <a:rPr lang="en-US" sz="2000" dirty="0" err="1"/>
              <a:t>harías</a:t>
            </a:r>
            <a:r>
              <a:rPr lang="en-US" sz="2000" dirty="0"/>
              <a:t> </a:t>
            </a:r>
            <a:r>
              <a:rPr lang="en-US" sz="2000" dirty="0" err="1"/>
              <a:t>después</a:t>
            </a:r>
            <a:r>
              <a:rPr lang="en-US" sz="2000" dirty="0"/>
              <a:t>?</a:t>
            </a:r>
            <a:endParaRPr lang="en-US" sz="2000" i="1" dirty="0"/>
          </a:p>
          <a:p>
            <a:pPr fontAlgn="auto">
              <a:spcAft>
                <a:spcPts val="0"/>
              </a:spcAft>
              <a:defRPr/>
            </a:pPr>
            <a:endParaRPr lang="en-US" sz="2000" i="1" dirty="0"/>
          </a:p>
          <a:p>
            <a:pPr marL="0" indent="0" fontAlgn="auto">
              <a:spcAft>
                <a:spcPts val="0"/>
              </a:spcAft>
              <a:buFont typeface="Arial" pitchFamily="34" charset="0"/>
              <a:buNone/>
              <a:defRPr/>
            </a:pPr>
            <a:endParaRPr lang="en-US" sz="2000" i="1" dirty="0"/>
          </a:p>
        </p:txBody>
      </p:sp>
      <p:pic>
        <p:nvPicPr>
          <p:cNvPr id="6" name="Picture 5">
            <a:extLst>
              <a:ext uri="{FF2B5EF4-FFF2-40B4-BE49-F238E27FC236}">
                <a16:creationId xmlns:a16="http://schemas.microsoft.com/office/drawing/2014/main" xmlns="" id="{4B3B2C20-26DD-4801-8A92-BC430C895A0F}"/>
              </a:ext>
            </a:extLst>
          </p:cNvPr>
          <p:cNvPicPr>
            <a:picLocks noChangeAspect="1"/>
          </p:cNvPicPr>
          <p:nvPr/>
        </p:nvPicPr>
        <p:blipFill rotWithShape="1">
          <a:blip r:embed="rId4" cstate="print">
            <a:duotone>
              <a:prstClr val="black"/>
              <a:schemeClr val="accent4">
                <a:tint val="45000"/>
                <a:satMod val="400000"/>
              </a:schemeClr>
            </a:duotone>
            <a:extLst>
              <a:ext uri="{28A0092B-C50C-407E-A947-70E740481C1C}">
                <a14:useLocalDpi xmlns:a14="http://schemas.microsoft.com/office/drawing/2010/main" val="0"/>
              </a:ext>
            </a:extLst>
          </a:blip>
          <a:srcRect t="17905" b="17964"/>
          <a:stretch/>
        </p:blipFill>
        <p:spPr>
          <a:xfrm>
            <a:off x="0" y="-14892"/>
            <a:ext cx="5757196" cy="1407025"/>
          </a:xfrm>
          <a:prstGeom prst="rect">
            <a:avLst/>
          </a:prstGeom>
        </p:spPr>
      </p:pic>
      <p:sp>
        <p:nvSpPr>
          <p:cNvPr id="8" name="Title 1">
            <a:extLst>
              <a:ext uri="{FF2B5EF4-FFF2-40B4-BE49-F238E27FC236}">
                <a16:creationId xmlns:a16="http://schemas.microsoft.com/office/drawing/2014/main" xmlns="" id="{569068D0-EE78-4CF3-B3F2-46EFE66E075B}"/>
              </a:ext>
            </a:extLst>
          </p:cNvPr>
          <p:cNvSpPr txBox="1">
            <a:spLocks/>
          </p:cNvSpPr>
          <p:nvPr/>
        </p:nvSpPr>
        <p:spPr>
          <a:xfrm>
            <a:off x="5695950" y="-14288"/>
            <a:ext cx="6496050" cy="1406526"/>
          </a:xfrm>
          <a:prstGeom prst="rect">
            <a:avLst/>
          </a:prstGeom>
          <a:solidFill>
            <a:srgbClr val="FFF2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a:t>
            </a:r>
            <a:r>
              <a:rPr lang="en-GB" sz="2200" b="1" dirty="0">
                <a:latin typeface="Calibri"/>
              </a:rPr>
              <a:t>Environment</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Módulo - Cambio de roles</a:t>
            </a:r>
            <a:endParaRPr lang="en-GB" sz="2200" b="1" dirty="0">
              <a:latin typeface="Calibri"/>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a:extLst>
              <a:ext uri="{FF2B5EF4-FFF2-40B4-BE49-F238E27FC236}">
                <a16:creationId xmlns:a16="http://schemas.microsoft.com/office/drawing/2014/main" xmlns="" id="{0C6A6DD1-5873-AF4B-8EAA-D49429E9F7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Content Placeholder 2">
            <a:extLst>
              <a:ext uri="{FF2B5EF4-FFF2-40B4-BE49-F238E27FC236}">
                <a16:creationId xmlns:a16="http://schemas.microsoft.com/office/drawing/2014/main" xmlns="" id="{A1C7AC9C-CE4E-9742-A03A-9140557DCE20}"/>
              </a:ext>
            </a:extLst>
          </p:cNvPr>
          <p:cNvSpPr txBox="1">
            <a:spLocks noChangeArrowheads="1"/>
          </p:cNvSpPr>
          <p:nvPr/>
        </p:nvSpPr>
        <p:spPr bwMode="auto">
          <a:xfrm>
            <a:off x="698500" y="1951038"/>
            <a:ext cx="10995025"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None/>
            </a:pPr>
            <a:r>
              <a:rPr lang="en-US" altLang="en-US" sz="2000" b="1" dirty="0"/>
              <a:t>Cambio de </a:t>
            </a:r>
            <a:r>
              <a:rPr lang="en-US" altLang="en-US" sz="2000" b="1" dirty="0" err="1"/>
              <a:t>rol</a:t>
            </a:r>
            <a:r>
              <a:rPr lang="en-US" altLang="en-US" sz="2000" b="1" dirty="0"/>
              <a:t>, </a:t>
            </a:r>
            <a:r>
              <a:rPr lang="en-US" altLang="en-US" sz="2000" b="1" dirty="0" err="1"/>
              <a:t>paso</a:t>
            </a:r>
            <a:r>
              <a:rPr lang="en-US" altLang="en-US" sz="2000" b="1" dirty="0"/>
              <a:t> 3:</a:t>
            </a:r>
          </a:p>
          <a:p>
            <a:pPr eaLnBrk="1" hangingPunct="1">
              <a:lnSpc>
                <a:spcPct val="100000"/>
              </a:lnSpc>
              <a:spcBef>
                <a:spcPct val="20000"/>
              </a:spcBef>
              <a:buNone/>
            </a:pPr>
            <a:endParaRPr lang="en-US" altLang="en-US" sz="2000" b="1" dirty="0"/>
          </a:p>
          <a:p>
            <a:pPr eaLnBrk="1" hangingPunct="1">
              <a:lnSpc>
                <a:spcPct val="100000"/>
              </a:lnSpc>
              <a:spcBef>
                <a:spcPct val="20000"/>
              </a:spcBef>
              <a:buNone/>
            </a:pPr>
            <a:r>
              <a:rPr lang="en-US" altLang="en-US" sz="2000" i="1" dirty="0" err="1"/>
              <a:t>Sé</a:t>
            </a:r>
            <a:r>
              <a:rPr lang="en-US" altLang="en-US" sz="2000" i="1" dirty="0"/>
              <a:t> </a:t>
            </a:r>
            <a:r>
              <a:rPr lang="en-US" altLang="en-US" sz="2000" i="1" dirty="0" err="1"/>
              <a:t>creativo</a:t>
            </a:r>
            <a:r>
              <a:rPr lang="en-US" altLang="en-US" sz="2000" i="1" dirty="0"/>
              <a:t> para </a:t>
            </a:r>
            <a:r>
              <a:rPr lang="en-US" altLang="en-US" sz="2000" i="1" dirty="0" err="1"/>
              <a:t>encontrar</a:t>
            </a:r>
            <a:r>
              <a:rPr lang="en-US" altLang="en-US" sz="2000" i="1" dirty="0"/>
              <a:t> </a:t>
            </a:r>
            <a:r>
              <a:rPr lang="en-US" altLang="en-US" sz="2000" i="1" dirty="0" err="1"/>
              <a:t>una</a:t>
            </a:r>
            <a:r>
              <a:rPr lang="en-US" altLang="en-US" sz="2000" i="1" dirty="0"/>
              <a:t> </a:t>
            </a:r>
            <a:r>
              <a:rPr lang="en-US" altLang="en-US" sz="2000" i="1" dirty="0" err="1"/>
              <a:t>solución</a:t>
            </a:r>
            <a:endParaRPr lang="en-US" altLang="en-US" sz="2000" i="1" dirty="0"/>
          </a:p>
        </p:txBody>
      </p:sp>
      <p:pic>
        <p:nvPicPr>
          <p:cNvPr id="6" name="Picture 5">
            <a:extLst>
              <a:ext uri="{FF2B5EF4-FFF2-40B4-BE49-F238E27FC236}">
                <a16:creationId xmlns:a16="http://schemas.microsoft.com/office/drawing/2014/main" xmlns="" id="{4B3B2C20-26DD-4801-8A92-BC430C895A0F}"/>
              </a:ext>
            </a:extLst>
          </p:cNvPr>
          <p:cNvPicPr>
            <a:picLocks noChangeAspect="1"/>
          </p:cNvPicPr>
          <p:nvPr/>
        </p:nvPicPr>
        <p:blipFill rotWithShape="1">
          <a:blip r:embed="rId4" cstate="print">
            <a:duotone>
              <a:prstClr val="black"/>
              <a:schemeClr val="accent4">
                <a:tint val="45000"/>
                <a:satMod val="400000"/>
              </a:schemeClr>
            </a:duotone>
            <a:extLst>
              <a:ext uri="{28A0092B-C50C-407E-A947-70E740481C1C}">
                <a14:useLocalDpi xmlns:a14="http://schemas.microsoft.com/office/drawing/2010/main" val="0"/>
              </a:ext>
            </a:extLst>
          </a:blip>
          <a:srcRect t="17905" b="17964"/>
          <a:stretch/>
        </p:blipFill>
        <p:spPr>
          <a:xfrm>
            <a:off x="0" y="-14892"/>
            <a:ext cx="5757196" cy="1407025"/>
          </a:xfrm>
          <a:prstGeom prst="rect">
            <a:avLst/>
          </a:prstGeom>
        </p:spPr>
      </p:pic>
      <p:sp>
        <p:nvSpPr>
          <p:cNvPr id="8" name="Title 1">
            <a:extLst>
              <a:ext uri="{FF2B5EF4-FFF2-40B4-BE49-F238E27FC236}">
                <a16:creationId xmlns:a16="http://schemas.microsoft.com/office/drawing/2014/main" xmlns="" id="{569068D0-EE78-4CF3-B3F2-46EFE66E075B}"/>
              </a:ext>
            </a:extLst>
          </p:cNvPr>
          <p:cNvSpPr txBox="1">
            <a:spLocks/>
          </p:cNvSpPr>
          <p:nvPr/>
        </p:nvSpPr>
        <p:spPr>
          <a:xfrm>
            <a:off x="5695950" y="-14288"/>
            <a:ext cx="6496050" cy="1406526"/>
          </a:xfrm>
          <a:prstGeom prst="rect">
            <a:avLst/>
          </a:prstGeom>
          <a:solidFill>
            <a:srgbClr val="FFF2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a:t>
            </a:r>
            <a:r>
              <a:rPr lang="en-GB" sz="2200" b="1" dirty="0">
                <a:latin typeface="Calibri"/>
              </a:rPr>
              <a:t>Environment</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Módulo - Cambio de roles</a:t>
            </a:r>
            <a:endParaRPr lang="en-GB" sz="2200" b="1" dirty="0">
              <a:latin typeface="Calibri"/>
              <a:ea typeface="+mn-ea"/>
              <a:cs typeface="+mn-cs"/>
            </a:endParaRPr>
          </a:p>
        </p:txBody>
      </p:sp>
      <p:pic>
        <p:nvPicPr>
          <p:cNvPr id="29702" name="Picture 3" descr="A picture containing thread&#10;&#10;Description automatically generated">
            <a:extLst>
              <a:ext uri="{FF2B5EF4-FFF2-40B4-BE49-F238E27FC236}">
                <a16:creationId xmlns:a16="http://schemas.microsoft.com/office/drawing/2014/main" xmlns="" id="{EF3EC1A7-073A-8048-95D5-0A653737FF5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6419" y="1520031"/>
            <a:ext cx="4588447" cy="458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Rectangle 4">
            <a:extLst>
              <a:ext uri="{FF2B5EF4-FFF2-40B4-BE49-F238E27FC236}">
                <a16:creationId xmlns:a16="http://schemas.microsoft.com/office/drawing/2014/main" xmlns="" id="{52A80530-7357-F64C-89FC-22E13188DA98}"/>
              </a:ext>
            </a:extLst>
          </p:cNvPr>
          <p:cNvSpPr>
            <a:spLocks noChangeArrowheads="1"/>
          </p:cNvSpPr>
          <p:nvPr/>
        </p:nvSpPr>
        <p:spPr bwMode="auto">
          <a:xfrm>
            <a:off x="5546359" y="6108478"/>
            <a:ext cx="35077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000" dirty="0">
                <a:solidFill>
                  <a:srgbClr val="111111"/>
                </a:solidFill>
                <a:latin typeface="+mn-lt"/>
              </a:rPr>
              <a:t>Photo by </a:t>
            </a:r>
            <a:r>
              <a:rPr lang="en-GB" altLang="en-US" sz="1000" dirty="0">
                <a:solidFill>
                  <a:srgbClr val="999999"/>
                </a:solidFill>
                <a:latin typeface="+mn-lt"/>
                <a:hlinkClick r:id="rId6"/>
              </a:rPr>
              <a:t>RhondaK Native Florida Folk Artist</a:t>
            </a:r>
            <a:r>
              <a:rPr lang="en-GB" altLang="en-US" sz="1000" dirty="0">
                <a:solidFill>
                  <a:srgbClr val="111111"/>
                </a:solidFill>
                <a:latin typeface="+mn-lt"/>
              </a:rPr>
              <a:t> on </a:t>
            </a:r>
            <a:r>
              <a:rPr lang="en-GB" altLang="en-US" sz="1000" dirty="0">
                <a:solidFill>
                  <a:srgbClr val="999999"/>
                </a:solidFill>
                <a:latin typeface="+mn-lt"/>
                <a:hlinkClick r:id="rId7"/>
              </a:rPr>
              <a:t>Unsplash</a:t>
            </a:r>
            <a:endParaRPr lang="en-GB" altLang="en-US" sz="1000" dirty="0">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a:extLst>
              <a:ext uri="{FF2B5EF4-FFF2-40B4-BE49-F238E27FC236}">
                <a16:creationId xmlns:a16="http://schemas.microsoft.com/office/drawing/2014/main" xmlns="" id="{81C62A97-3936-CE46-A5EB-AD7A5F5642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xmlns="" id="{4B3B2C20-26DD-4801-8A92-BC430C895A0F}"/>
              </a:ext>
            </a:extLst>
          </p:cNvPr>
          <p:cNvPicPr>
            <a:picLocks noChangeAspect="1"/>
          </p:cNvPicPr>
          <p:nvPr/>
        </p:nvPicPr>
        <p:blipFill rotWithShape="1">
          <a:blip r:embed="rId4" cstate="print">
            <a:duotone>
              <a:prstClr val="black"/>
              <a:schemeClr val="accent4">
                <a:tint val="45000"/>
                <a:satMod val="400000"/>
              </a:schemeClr>
            </a:duotone>
            <a:extLst>
              <a:ext uri="{28A0092B-C50C-407E-A947-70E740481C1C}">
                <a14:useLocalDpi xmlns:a14="http://schemas.microsoft.com/office/drawing/2010/main" val="0"/>
              </a:ext>
            </a:extLst>
          </a:blip>
          <a:srcRect t="17905" b="17964"/>
          <a:stretch/>
        </p:blipFill>
        <p:spPr>
          <a:xfrm>
            <a:off x="0" y="-14892"/>
            <a:ext cx="5757196" cy="1407025"/>
          </a:xfrm>
          <a:prstGeom prst="rect">
            <a:avLst/>
          </a:prstGeom>
        </p:spPr>
      </p:pic>
      <p:sp>
        <p:nvSpPr>
          <p:cNvPr id="8" name="Title 1">
            <a:extLst>
              <a:ext uri="{FF2B5EF4-FFF2-40B4-BE49-F238E27FC236}">
                <a16:creationId xmlns:a16="http://schemas.microsoft.com/office/drawing/2014/main" xmlns="" id="{569068D0-EE78-4CF3-B3F2-46EFE66E075B}"/>
              </a:ext>
            </a:extLst>
          </p:cNvPr>
          <p:cNvSpPr txBox="1">
            <a:spLocks/>
          </p:cNvSpPr>
          <p:nvPr/>
        </p:nvSpPr>
        <p:spPr>
          <a:xfrm>
            <a:off x="5695950" y="-14288"/>
            <a:ext cx="6496050" cy="1406526"/>
          </a:xfrm>
          <a:prstGeom prst="rect">
            <a:avLst/>
          </a:prstGeom>
          <a:solidFill>
            <a:srgbClr val="FFF2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a:t>
            </a:r>
            <a:r>
              <a:rPr lang="en-GB" sz="2200" b="1" dirty="0">
                <a:latin typeface="Calibri"/>
              </a:rPr>
              <a:t>Environment</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Módulo - Cambio de roles</a:t>
            </a:r>
            <a:endParaRPr lang="en-GB" sz="2200" b="1" dirty="0">
              <a:latin typeface="Calibri"/>
              <a:ea typeface="+mn-ea"/>
              <a:cs typeface="+mn-cs"/>
            </a:endParaRPr>
          </a:p>
        </p:txBody>
      </p:sp>
      <p:sp>
        <p:nvSpPr>
          <p:cNvPr id="31749" name="Rectangle 1">
            <a:extLst>
              <a:ext uri="{FF2B5EF4-FFF2-40B4-BE49-F238E27FC236}">
                <a16:creationId xmlns:a16="http://schemas.microsoft.com/office/drawing/2014/main" xmlns="" id="{8F1F311E-79A0-AE43-BA65-A5669D1913C6}"/>
              </a:ext>
            </a:extLst>
          </p:cNvPr>
          <p:cNvSpPr>
            <a:spLocks noChangeArrowheads="1"/>
          </p:cNvSpPr>
          <p:nvPr/>
        </p:nvSpPr>
        <p:spPr bwMode="auto">
          <a:xfrm>
            <a:off x="420688" y="1733550"/>
            <a:ext cx="11561762"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None/>
            </a:pPr>
            <a:r>
              <a:rPr lang="en-US" altLang="en-US" sz="1800" i="1" dirty="0"/>
              <a:t>“Una </a:t>
            </a:r>
            <a:r>
              <a:rPr lang="en-US" altLang="en-US" sz="1800" i="1" dirty="0" err="1"/>
              <a:t>estudiante</a:t>
            </a:r>
            <a:r>
              <a:rPr lang="en-US" altLang="en-US" sz="1800" i="1" dirty="0"/>
              <a:t> me </a:t>
            </a:r>
            <a:r>
              <a:rPr lang="en-US" altLang="en-US" sz="1800" i="1" dirty="0" err="1"/>
              <a:t>dijo</a:t>
            </a:r>
            <a:r>
              <a:rPr lang="en-US" altLang="en-US" sz="1800" i="1" dirty="0"/>
              <a:t> que </a:t>
            </a:r>
            <a:r>
              <a:rPr lang="en-US" altLang="en-US" sz="1800" i="1" dirty="0" err="1"/>
              <a:t>tiene</a:t>
            </a:r>
            <a:r>
              <a:rPr lang="en-US" altLang="en-US" sz="1800" i="1" dirty="0"/>
              <a:t> </a:t>
            </a:r>
            <a:r>
              <a:rPr lang="en-US" altLang="en-US" sz="1800" i="1" dirty="0" err="1"/>
              <a:t>problemas</a:t>
            </a:r>
            <a:r>
              <a:rPr lang="en-US" altLang="en-US" sz="1800" i="1" dirty="0"/>
              <a:t> para </a:t>
            </a:r>
            <a:r>
              <a:rPr lang="en-US" altLang="en-US" sz="1800" i="1" dirty="0" err="1"/>
              <a:t>entender</a:t>
            </a:r>
            <a:r>
              <a:rPr lang="en-US" altLang="en-US" sz="1800" i="1" dirty="0"/>
              <a:t> a </a:t>
            </a:r>
            <a:r>
              <a:rPr lang="en-US" altLang="en-US" sz="1800" i="1" dirty="0" err="1"/>
              <a:t>sus</a:t>
            </a:r>
            <a:r>
              <a:rPr lang="en-US" altLang="en-US" sz="1800" i="1" dirty="0"/>
              <a:t> </a:t>
            </a:r>
            <a:r>
              <a:rPr lang="en-US" altLang="en-US" sz="1800" i="1" dirty="0" err="1"/>
              <a:t>colegas</a:t>
            </a:r>
            <a:r>
              <a:rPr lang="en-US" altLang="en-US" sz="1800" i="1" dirty="0"/>
              <a:t> </a:t>
            </a:r>
            <a:r>
              <a:rPr lang="en-US" altLang="en-US" sz="1800" i="1" dirty="0" err="1"/>
              <a:t>estadounidenses</a:t>
            </a:r>
            <a:r>
              <a:rPr lang="en-US" altLang="en-US" sz="1800" i="1" dirty="0"/>
              <a:t> </a:t>
            </a:r>
            <a:r>
              <a:rPr lang="en-US" altLang="en-US" sz="1800" i="1" dirty="0" err="1"/>
              <a:t>en</a:t>
            </a:r>
            <a:r>
              <a:rPr lang="en-US" altLang="en-US" sz="1800" i="1" dirty="0"/>
              <a:t> </a:t>
            </a:r>
            <a:r>
              <a:rPr lang="en-US" altLang="en-US" sz="1800" i="1" dirty="0" err="1"/>
              <a:t>llamadas</a:t>
            </a:r>
            <a:r>
              <a:rPr lang="en-US" altLang="en-US" sz="1800" i="1" dirty="0"/>
              <a:t> de </a:t>
            </a:r>
            <a:r>
              <a:rPr lang="en-US" altLang="en-US" sz="1800" i="1" dirty="0" err="1"/>
              <a:t>conferencia</a:t>
            </a:r>
            <a:r>
              <a:rPr lang="en-US" altLang="en-US" sz="1800" i="1" dirty="0"/>
              <a:t>. </a:t>
            </a:r>
            <a:r>
              <a:rPr lang="en-US" altLang="en-US" sz="1800" i="1" dirty="0" err="1"/>
              <a:t>Parecía</a:t>
            </a:r>
            <a:r>
              <a:rPr lang="en-US" altLang="en-US" sz="1800" i="1" dirty="0"/>
              <a:t> un </a:t>
            </a:r>
            <a:r>
              <a:rPr lang="en-US" altLang="en-US" sz="1800" i="1" dirty="0" err="1"/>
              <a:t>poco</a:t>
            </a:r>
            <a:r>
              <a:rPr lang="en-US" altLang="en-US" sz="1800" i="1" dirty="0"/>
              <a:t> </a:t>
            </a:r>
            <a:r>
              <a:rPr lang="en-US" altLang="en-US" sz="1800" i="1" dirty="0" err="1"/>
              <a:t>frustrada</a:t>
            </a:r>
            <a:r>
              <a:rPr lang="en-US" altLang="en-US" sz="1800" i="1" dirty="0"/>
              <a:t>, </a:t>
            </a:r>
            <a:r>
              <a:rPr lang="en-US" altLang="en-US" sz="1800" i="1" dirty="0" err="1"/>
              <a:t>así</a:t>
            </a:r>
            <a:r>
              <a:rPr lang="en-US" altLang="en-US" sz="1800" i="1" dirty="0"/>
              <a:t> que le </a:t>
            </a:r>
            <a:r>
              <a:rPr lang="en-US" altLang="en-US" sz="1800" i="1" dirty="0" err="1"/>
              <a:t>pregunté</a:t>
            </a:r>
            <a:r>
              <a:rPr lang="en-US" altLang="en-US" sz="1800" i="1" dirty="0"/>
              <a:t> </a:t>
            </a:r>
            <a:r>
              <a:rPr lang="en-US" altLang="en-US" sz="1800" i="1" dirty="0" err="1"/>
              <a:t>qué</a:t>
            </a:r>
            <a:r>
              <a:rPr lang="en-US" altLang="en-US" sz="1800" i="1" dirty="0"/>
              <a:t> no </a:t>
            </a:r>
            <a:r>
              <a:rPr lang="en-US" altLang="en-US" sz="1800" i="1" dirty="0" err="1"/>
              <a:t>entendía</a:t>
            </a:r>
            <a:r>
              <a:rPr lang="en-US" altLang="en-US" sz="1800" i="1" dirty="0"/>
              <a:t>. Ella </a:t>
            </a:r>
            <a:r>
              <a:rPr lang="en-US" altLang="en-US" sz="1800" i="1" dirty="0" err="1"/>
              <a:t>dijo</a:t>
            </a:r>
            <a:r>
              <a:rPr lang="en-US" altLang="en-US" sz="1800" i="1" dirty="0"/>
              <a:t> que </a:t>
            </a:r>
            <a:r>
              <a:rPr lang="en-US" altLang="en-US" sz="1800" i="1" dirty="0" err="1"/>
              <a:t>probablemente</a:t>
            </a:r>
            <a:r>
              <a:rPr lang="en-US" altLang="en-US" sz="1800" i="1" dirty="0"/>
              <a:t> sea el </a:t>
            </a:r>
            <a:r>
              <a:rPr lang="en-US" altLang="en-US" sz="1800" i="1" dirty="0" err="1"/>
              <a:t>vocabulario</a:t>
            </a:r>
            <a:r>
              <a:rPr lang="en-US" altLang="en-US" sz="1800" i="1" dirty="0"/>
              <a:t>. </a:t>
            </a:r>
            <a:r>
              <a:rPr lang="en-US" altLang="en-US" sz="1800" i="1" dirty="0" err="1"/>
              <a:t>En</a:t>
            </a:r>
            <a:r>
              <a:rPr lang="en-US" altLang="en-US" sz="1800" i="1" dirty="0"/>
              <a:t> ese </a:t>
            </a:r>
            <a:r>
              <a:rPr lang="en-US" altLang="en-US" sz="1800" i="1" dirty="0" err="1"/>
              <a:t>momento</a:t>
            </a:r>
            <a:r>
              <a:rPr lang="en-US" altLang="en-US" sz="1800" i="1" dirty="0"/>
              <a:t> </a:t>
            </a:r>
            <a:r>
              <a:rPr lang="en-US" altLang="en-US" sz="1800" i="1" dirty="0" err="1"/>
              <a:t>pensé</a:t>
            </a:r>
            <a:r>
              <a:rPr lang="en-US" altLang="en-US" sz="1800" i="1" dirty="0"/>
              <a:t>, "¡genial! Ella </a:t>
            </a:r>
            <a:r>
              <a:rPr lang="en-US" altLang="en-US" sz="1800" i="1" dirty="0" err="1"/>
              <a:t>necesita</a:t>
            </a:r>
            <a:r>
              <a:rPr lang="en-US" altLang="en-US" sz="1800" i="1" dirty="0"/>
              <a:t> saber </a:t>
            </a:r>
            <a:r>
              <a:rPr lang="en-US" altLang="en-US" sz="1800" i="1" dirty="0" err="1"/>
              <a:t>algunas</a:t>
            </a:r>
            <a:r>
              <a:rPr lang="en-US" altLang="en-US" sz="1800" i="1" dirty="0"/>
              <a:t> </a:t>
            </a:r>
            <a:r>
              <a:rPr lang="en-US" altLang="en-US" sz="1800" i="1" dirty="0" err="1"/>
              <a:t>expresiones</a:t>
            </a:r>
            <a:r>
              <a:rPr lang="en-US" altLang="en-US" sz="1800" i="1" dirty="0"/>
              <a:t> </a:t>
            </a:r>
            <a:r>
              <a:rPr lang="en-US" altLang="en-US" sz="1800" i="1" dirty="0" err="1"/>
              <a:t>idiomáticas</a:t>
            </a:r>
            <a:r>
              <a:rPr lang="en-US" altLang="en-US" sz="1800" i="1" dirty="0"/>
              <a:t> </a:t>
            </a:r>
            <a:r>
              <a:rPr lang="en-US" altLang="en-US" sz="1800" i="1" dirty="0" err="1"/>
              <a:t>americanas</a:t>
            </a:r>
            <a:r>
              <a:rPr lang="en-US" altLang="en-US" sz="1800" i="1" dirty="0"/>
              <a:t> ". </a:t>
            </a:r>
            <a:r>
              <a:rPr lang="en-US" altLang="en-US" sz="1800" i="1" dirty="0" err="1"/>
              <a:t>Pasamos</a:t>
            </a:r>
            <a:r>
              <a:rPr lang="en-US" altLang="en-US" sz="1800" i="1" dirty="0"/>
              <a:t> 45 </a:t>
            </a:r>
            <a:r>
              <a:rPr lang="en-US" altLang="en-US" sz="1800" i="1" dirty="0" err="1"/>
              <a:t>minutos</a:t>
            </a:r>
            <a:r>
              <a:rPr lang="en-US" altLang="en-US" sz="1800" i="1" dirty="0"/>
              <a:t> </a:t>
            </a:r>
            <a:r>
              <a:rPr lang="en-US" altLang="en-US" sz="1800" i="1" dirty="0" err="1"/>
              <a:t>realmente</a:t>
            </a:r>
            <a:r>
              <a:rPr lang="en-US" altLang="en-US" sz="1800" i="1" dirty="0"/>
              <a:t> </a:t>
            </a:r>
            <a:r>
              <a:rPr lang="en-US" altLang="en-US" sz="1800" i="1" dirty="0" err="1"/>
              <a:t>productivos</a:t>
            </a:r>
            <a:r>
              <a:rPr lang="en-US" altLang="en-US" sz="1800" i="1" dirty="0"/>
              <a:t> </a:t>
            </a:r>
            <a:r>
              <a:rPr lang="en-US" altLang="en-US" sz="1800" i="1" dirty="0" err="1"/>
              <a:t>mirando</a:t>
            </a:r>
            <a:r>
              <a:rPr lang="en-US" altLang="en-US" sz="1800" i="1" dirty="0"/>
              <a:t> </a:t>
            </a:r>
            <a:r>
              <a:rPr lang="en-US" altLang="en-US" sz="1800" i="1" dirty="0" err="1"/>
              <a:t>algunos</a:t>
            </a:r>
            <a:r>
              <a:rPr lang="en-US" altLang="en-US" sz="1800" i="1" dirty="0"/>
              <a:t> </a:t>
            </a:r>
            <a:r>
              <a:rPr lang="en-US" altLang="en-US" sz="1800" i="1" dirty="0" err="1"/>
              <a:t>modismos</a:t>
            </a:r>
            <a:r>
              <a:rPr lang="en-US" altLang="en-US" sz="1800" i="1" dirty="0"/>
              <a:t> </a:t>
            </a:r>
            <a:r>
              <a:rPr lang="en-US" altLang="en-US" sz="1800" i="1" dirty="0" err="1"/>
              <a:t>deportivos</a:t>
            </a:r>
            <a:r>
              <a:rPr lang="en-US" altLang="en-US" sz="1800" i="1" dirty="0"/>
              <a:t> para </a:t>
            </a:r>
            <a:r>
              <a:rPr lang="en-US" altLang="en-US" sz="1800" i="1" dirty="0" err="1"/>
              <a:t>los</a:t>
            </a:r>
            <a:r>
              <a:rPr lang="en-US" altLang="en-US" sz="1800" i="1" dirty="0"/>
              <a:t> </a:t>
            </a:r>
            <a:r>
              <a:rPr lang="en-US" altLang="en-US" sz="1800" i="1" dirty="0" err="1"/>
              <a:t>negocios</a:t>
            </a:r>
            <a:r>
              <a:rPr lang="en-US" altLang="en-US" sz="1800" i="1" dirty="0"/>
              <a:t> ”.</a:t>
            </a:r>
          </a:p>
          <a:p>
            <a:pPr eaLnBrk="1" hangingPunct="1">
              <a:lnSpc>
                <a:spcPct val="100000"/>
              </a:lnSpc>
              <a:spcBef>
                <a:spcPct val="20000"/>
              </a:spcBef>
              <a:buFont typeface="Arial" panose="020B0604020202020204" pitchFamily="34" charset="0"/>
              <a:buNone/>
            </a:pPr>
            <a:endParaRPr lang="en-US" altLang="en-US" sz="1800" i="1" dirty="0"/>
          </a:p>
          <a:p>
            <a:pPr eaLnBrk="1" hangingPunct="1">
              <a:lnSpc>
                <a:spcPct val="100000"/>
              </a:lnSpc>
              <a:spcBef>
                <a:spcPct val="20000"/>
              </a:spcBef>
              <a:buNone/>
            </a:pPr>
            <a:r>
              <a:rPr lang="en-US" altLang="en-US" sz="1800" b="1" dirty="0"/>
              <a:t>¿</a:t>
            </a:r>
            <a:r>
              <a:rPr lang="en-US" altLang="en-US" sz="1800" b="1" dirty="0" err="1"/>
              <a:t>Fue</a:t>
            </a:r>
            <a:r>
              <a:rPr lang="en-US" altLang="en-US" sz="1800" b="1" dirty="0"/>
              <a:t> </a:t>
            </a:r>
            <a:r>
              <a:rPr lang="en-US" altLang="en-US" sz="1800" b="1" dirty="0" err="1"/>
              <a:t>esta</a:t>
            </a:r>
            <a:r>
              <a:rPr lang="en-US" altLang="en-US" sz="1800" b="1" dirty="0"/>
              <a:t> la </a:t>
            </a:r>
            <a:r>
              <a:rPr lang="en-US" altLang="en-US" sz="1800" b="1" dirty="0" err="1"/>
              <a:t>decisión</a:t>
            </a:r>
            <a:r>
              <a:rPr lang="en-US" altLang="en-US" sz="1800" b="1" dirty="0"/>
              <a:t> </a:t>
            </a:r>
            <a:r>
              <a:rPr lang="en-US" altLang="en-US" sz="1800" b="1" dirty="0" err="1"/>
              <a:t>correcta</a:t>
            </a:r>
            <a:r>
              <a:rPr lang="en-US" altLang="en-US" sz="1800" b="1" dirty="0"/>
              <a:t> que </a:t>
            </a:r>
            <a:r>
              <a:rPr lang="en-US" altLang="en-US" sz="1800" b="1" dirty="0" err="1"/>
              <a:t>tomó</a:t>
            </a:r>
            <a:r>
              <a:rPr lang="en-US" altLang="en-US" sz="1800" b="1" dirty="0"/>
              <a:t> el maestro?</a:t>
            </a:r>
          </a:p>
        </p:txBody>
      </p:sp>
      <p:sp>
        <p:nvSpPr>
          <p:cNvPr id="31750" name="Content Placeholder 2">
            <a:extLst>
              <a:ext uri="{FF2B5EF4-FFF2-40B4-BE49-F238E27FC236}">
                <a16:creationId xmlns:a16="http://schemas.microsoft.com/office/drawing/2014/main" xmlns="" id="{AA0EEAF7-A953-0746-8069-39C3B9E3506A}"/>
              </a:ext>
            </a:extLst>
          </p:cNvPr>
          <p:cNvSpPr txBox="1">
            <a:spLocks noChangeArrowheads="1"/>
          </p:cNvSpPr>
          <p:nvPr/>
        </p:nvSpPr>
        <p:spPr bwMode="auto">
          <a:xfrm>
            <a:off x="333375" y="5211763"/>
            <a:ext cx="5424488"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 typeface="Arial" panose="020B0604020202020204" pitchFamily="34" charset="0"/>
              <a:buNone/>
            </a:pPr>
            <a:endParaRPr lang="en-US" altLang="en-US" sz="2000"/>
          </a:p>
        </p:txBody>
      </p:sp>
      <p:graphicFrame>
        <p:nvGraphicFramePr>
          <p:cNvPr id="3" name="Diagram 2">
            <a:extLst>
              <a:ext uri="{FF2B5EF4-FFF2-40B4-BE49-F238E27FC236}">
                <a16:creationId xmlns:a16="http://schemas.microsoft.com/office/drawing/2014/main" xmlns="" id="{0328424C-AB31-4566-8E6D-EBAF29488055}"/>
              </a:ext>
            </a:extLst>
          </p:cNvPr>
          <p:cNvGraphicFramePr/>
          <p:nvPr>
            <p:extLst>
              <p:ext uri="{D42A27DB-BD31-4B8C-83A1-F6EECF244321}">
                <p14:modId xmlns:p14="http://schemas.microsoft.com/office/powerpoint/2010/main" val="604470292"/>
              </p:ext>
            </p:extLst>
          </p:nvPr>
        </p:nvGraphicFramePr>
        <p:xfrm>
          <a:off x="1879600" y="4273527"/>
          <a:ext cx="8128000" cy="22066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a:extLst>
              <a:ext uri="{FF2B5EF4-FFF2-40B4-BE49-F238E27FC236}">
                <a16:creationId xmlns:a16="http://schemas.microsoft.com/office/drawing/2014/main" xmlns="" id="{8CF39076-276D-F343-B1B2-5C1DD74492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xmlns="" id="{B5F3861C-EEF9-48B0-BE2A-E5DBD03426A4}"/>
              </a:ext>
            </a:extLst>
          </p:cNvPr>
          <p:cNvSpPr txBox="1">
            <a:spLocks/>
          </p:cNvSpPr>
          <p:nvPr/>
        </p:nvSpPr>
        <p:spPr>
          <a:xfrm>
            <a:off x="835025" y="2085975"/>
            <a:ext cx="10795000" cy="33591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endParaRPr lang="en-US" sz="2000" dirty="0"/>
          </a:p>
          <a:p>
            <a:pPr marL="0" indent="0" fontAlgn="auto">
              <a:spcAft>
                <a:spcPts val="0"/>
              </a:spcAft>
              <a:buFont typeface="Arial" pitchFamily="34" charset="0"/>
              <a:buNone/>
              <a:defRPr/>
            </a:pPr>
            <a:endParaRPr lang="en-US" dirty="0"/>
          </a:p>
          <a:p>
            <a:pPr fontAlgn="auto">
              <a:spcAft>
                <a:spcPts val="0"/>
              </a:spcAft>
              <a:defRPr/>
            </a:pPr>
            <a:endParaRPr lang="en-US" dirty="0"/>
          </a:p>
        </p:txBody>
      </p:sp>
      <p:pic>
        <p:nvPicPr>
          <p:cNvPr id="12" name="Picture 11">
            <a:extLst>
              <a:ext uri="{FF2B5EF4-FFF2-40B4-BE49-F238E27FC236}">
                <a16:creationId xmlns:a16="http://schemas.microsoft.com/office/drawing/2014/main" xmlns="" id="{9D8B5AF7-A947-4DC6-8479-EF67F9F86C51}"/>
              </a:ext>
            </a:extLst>
          </p:cNvPr>
          <p:cNvPicPr>
            <a:picLocks noChangeAspect="1"/>
          </p:cNvPicPr>
          <p:nvPr/>
        </p:nvPicPr>
        <p:blipFill rotWithShape="1">
          <a:blip r:embed="rId4" cstate="print">
            <a:duotone>
              <a:prstClr val="black"/>
              <a:schemeClr val="accent4">
                <a:tint val="45000"/>
                <a:satMod val="400000"/>
              </a:schemeClr>
            </a:duotone>
            <a:extLst>
              <a:ext uri="{28A0092B-C50C-407E-A947-70E740481C1C}">
                <a14:useLocalDpi xmlns:a14="http://schemas.microsoft.com/office/drawing/2010/main" val="0"/>
              </a:ext>
            </a:extLst>
          </a:blip>
          <a:srcRect t="17905" b="17964"/>
          <a:stretch/>
        </p:blipFill>
        <p:spPr>
          <a:xfrm>
            <a:off x="0" y="-14892"/>
            <a:ext cx="5757196" cy="1407025"/>
          </a:xfrm>
          <a:prstGeom prst="rect">
            <a:avLst/>
          </a:prstGeom>
        </p:spPr>
      </p:pic>
      <p:sp>
        <p:nvSpPr>
          <p:cNvPr id="13" name="Title 1">
            <a:extLst>
              <a:ext uri="{FF2B5EF4-FFF2-40B4-BE49-F238E27FC236}">
                <a16:creationId xmlns:a16="http://schemas.microsoft.com/office/drawing/2014/main" xmlns="" id="{7FB8E57F-5BA5-4690-B12D-8677CC05A9E0}"/>
              </a:ext>
            </a:extLst>
          </p:cNvPr>
          <p:cNvSpPr txBox="1">
            <a:spLocks/>
          </p:cNvSpPr>
          <p:nvPr/>
        </p:nvSpPr>
        <p:spPr>
          <a:xfrm>
            <a:off x="5695950" y="-14288"/>
            <a:ext cx="6496050" cy="1406526"/>
          </a:xfrm>
          <a:prstGeom prst="rect">
            <a:avLst/>
          </a:prstGeom>
          <a:solidFill>
            <a:srgbClr val="FFF2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a:t>
            </a:r>
            <a:r>
              <a:rPr lang="en-GB" sz="2200" b="1" dirty="0">
                <a:latin typeface="Calibri"/>
              </a:rPr>
              <a:t>Environment</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Módulo - Cambio de roles</a:t>
            </a:r>
            <a:endParaRPr lang="en-GB" sz="2200" b="1" dirty="0">
              <a:latin typeface="Calibri"/>
              <a:ea typeface="+mn-ea"/>
              <a:cs typeface="+mn-cs"/>
            </a:endParaRPr>
          </a:p>
        </p:txBody>
      </p:sp>
      <p:sp>
        <p:nvSpPr>
          <p:cNvPr id="33798" name="Content Placeholder 2">
            <a:extLst>
              <a:ext uri="{FF2B5EF4-FFF2-40B4-BE49-F238E27FC236}">
                <a16:creationId xmlns:a16="http://schemas.microsoft.com/office/drawing/2014/main" xmlns="" id="{F8451C76-A679-2641-A62B-148A7B557869}"/>
              </a:ext>
            </a:extLst>
          </p:cNvPr>
          <p:cNvSpPr txBox="1">
            <a:spLocks noChangeArrowheads="1"/>
          </p:cNvSpPr>
          <p:nvPr/>
        </p:nvSpPr>
        <p:spPr bwMode="auto">
          <a:xfrm>
            <a:off x="635000" y="1473200"/>
            <a:ext cx="1099502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None/>
            </a:pPr>
            <a:r>
              <a:rPr lang="en-US" altLang="en-US" sz="2000" b="1" dirty="0"/>
              <a:t>Ser </a:t>
            </a:r>
            <a:r>
              <a:rPr lang="en-US" altLang="en-US" sz="2000" b="1" dirty="0" err="1"/>
              <a:t>creativo</a:t>
            </a:r>
            <a:r>
              <a:rPr lang="en-US" altLang="en-US" sz="2000" b="1" dirty="0"/>
              <a:t> con las </a:t>
            </a:r>
            <a:r>
              <a:rPr lang="en-US" altLang="en-US" sz="2000" b="1" dirty="0" err="1"/>
              <a:t>preguntas</a:t>
            </a:r>
            <a:endParaRPr lang="en-US" altLang="en-US" sz="2000" i="1" dirty="0"/>
          </a:p>
          <a:p>
            <a:pPr eaLnBrk="1" hangingPunct="1">
              <a:lnSpc>
                <a:spcPct val="100000"/>
              </a:lnSpc>
              <a:spcBef>
                <a:spcPct val="20000"/>
              </a:spcBef>
              <a:buFont typeface="Arial" panose="020B0604020202020204" pitchFamily="34" charset="0"/>
              <a:buNone/>
            </a:pPr>
            <a:endParaRPr lang="en-US" altLang="en-US" sz="2000" i="1" dirty="0"/>
          </a:p>
          <a:p>
            <a:pPr eaLnBrk="1" hangingPunct="1">
              <a:lnSpc>
                <a:spcPct val="100000"/>
              </a:lnSpc>
              <a:spcBef>
                <a:spcPct val="20000"/>
              </a:spcBef>
              <a:buFont typeface="Arial" panose="020B0604020202020204" pitchFamily="34" charset="0"/>
              <a:buNone/>
            </a:pPr>
            <a:endParaRPr lang="en-US" altLang="en-US" sz="2000" i="1" dirty="0"/>
          </a:p>
        </p:txBody>
      </p:sp>
      <p:graphicFrame>
        <p:nvGraphicFramePr>
          <p:cNvPr id="9" name="Table 8">
            <a:extLst>
              <a:ext uri="{FF2B5EF4-FFF2-40B4-BE49-F238E27FC236}">
                <a16:creationId xmlns:a16="http://schemas.microsoft.com/office/drawing/2014/main" xmlns="" id="{921C0D9D-AC3F-4D26-A567-1ECC3D0EA1EF}"/>
              </a:ext>
            </a:extLst>
          </p:cNvPr>
          <p:cNvGraphicFramePr>
            <a:graphicFrameLocks noGrp="1"/>
          </p:cNvGraphicFramePr>
          <p:nvPr>
            <p:extLst>
              <p:ext uri="{D42A27DB-BD31-4B8C-83A1-F6EECF244321}">
                <p14:modId xmlns:p14="http://schemas.microsoft.com/office/powerpoint/2010/main" val="1141239363"/>
              </p:ext>
            </p:extLst>
          </p:nvPr>
        </p:nvGraphicFramePr>
        <p:xfrm>
          <a:off x="635000" y="2085975"/>
          <a:ext cx="11128375" cy="4213058"/>
        </p:xfrm>
        <a:graphic>
          <a:graphicData uri="http://schemas.openxmlformats.org/drawingml/2006/table">
            <a:tbl>
              <a:tblPr firstRow="1" bandRow="1">
                <a:tableStyleId>{5C22544A-7EE6-4342-B048-85BDC9FD1C3A}</a:tableStyleId>
              </a:tblPr>
              <a:tblGrid>
                <a:gridCol w="5473700">
                  <a:extLst>
                    <a:ext uri="{9D8B030D-6E8A-4147-A177-3AD203B41FA5}">
                      <a16:colId xmlns:a16="http://schemas.microsoft.com/office/drawing/2014/main" xmlns="" val="2272702462"/>
                    </a:ext>
                  </a:extLst>
                </a:gridCol>
                <a:gridCol w="5654675">
                  <a:extLst>
                    <a:ext uri="{9D8B030D-6E8A-4147-A177-3AD203B41FA5}">
                      <a16:colId xmlns:a16="http://schemas.microsoft.com/office/drawing/2014/main" xmlns="" val="2709946089"/>
                    </a:ext>
                  </a:extLst>
                </a:gridCol>
              </a:tblGrid>
              <a:tr h="409235">
                <a:tc>
                  <a:txBody>
                    <a:bodyPr/>
                    <a:lstStyle/>
                    <a:p>
                      <a:r>
                        <a:rPr lang="en-GB" sz="1800" b="1" dirty="0" err="1">
                          <a:solidFill>
                            <a:schemeClr val="tx1"/>
                          </a:solidFill>
                        </a:rPr>
                        <a:t>Qué</a:t>
                      </a:r>
                      <a:r>
                        <a:rPr lang="en-GB" sz="1800" b="1" dirty="0">
                          <a:solidFill>
                            <a:schemeClr val="tx1"/>
                          </a:solidFill>
                        </a:rPr>
                        <a:t> </a:t>
                      </a:r>
                      <a:r>
                        <a:rPr lang="en-GB" sz="1800" b="1" dirty="0" err="1">
                          <a:solidFill>
                            <a:schemeClr val="tx1"/>
                          </a:solidFill>
                        </a:rPr>
                        <a:t>piensas</a:t>
                      </a:r>
                      <a:endParaRPr lang="en-GB" sz="1800" b="1" dirty="0">
                        <a:solidFill>
                          <a:schemeClr val="tx1"/>
                        </a:solidFill>
                      </a:endParaRPr>
                    </a:p>
                  </a:txBody>
                  <a:tcPr marL="91439" marR="91439"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tx1"/>
                          </a:solidFill>
                        </a:rPr>
                        <a:t>Que </a:t>
                      </a:r>
                      <a:r>
                        <a:rPr lang="en-GB" sz="1800" dirty="0" err="1">
                          <a:solidFill>
                            <a:schemeClr val="tx1"/>
                          </a:solidFill>
                        </a:rPr>
                        <a:t>puedes</a:t>
                      </a:r>
                      <a:r>
                        <a:rPr lang="en-GB" sz="1800" dirty="0">
                          <a:solidFill>
                            <a:schemeClr val="tx1"/>
                          </a:solidFill>
                        </a:rPr>
                        <a:t> </a:t>
                      </a:r>
                      <a:r>
                        <a:rPr lang="en-GB" sz="1800" dirty="0" err="1">
                          <a:solidFill>
                            <a:schemeClr val="tx1"/>
                          </a:solidFill>
                        </a:rPr>
                        <a:t>decir</a:t>
                      </a:r>
                      <a:endParaRPr lang="en-GB" sz="1800" i="1" dirty="0">
                        <a:solidFill>
                          <a:schemeClr val="tx1"/>
                        </a:solidFill>
                      </a:endParaRPr>
                    </a:p>
                  </a:txBody>
                  <a:tcPr marL="91439" marR="91439"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68670834"/>
                  </a:ext>
                </a:extLst>
              </a:tr>
              <a:tr h="409235">
                <a:tc>
                  <a:txBody>
                    <a:bodyPr/>
                    <a:lstStyle/>
                    <a:p>
                      <a:r>
                        <a:rPr lang="en-GB" sz="1800" b="0" dirty="0" err="1">
                          <a:solidFill>
                            <a:schemeClr val="tx1"/>
                          </a:solidFill>
                        </a:rPr>
                        <a:t>Creo</a:t>
                      </a:r>
                      <a:r>
                        <a:rPr lang="en-GB" sz="1800" b="0" dirty="0">
                          <a:solidFill>
                            <a:schemeClr val="tx1"/>
                          </a:solidFill>
                        </a:rPr>
                        <a:t> que </a:t>
                      </a:r>
                      <a:r>
                        <a:rPr lang="en-GB" sz="1800" b="0" dirty="0" err="1">
                          <a:solidFill>
                            <a:schemeClr val="tx1"/>
                          </a:solidFill>
                        </a:rPr>
                        <a:t>sé</a:t>
                      </a:r>
                      <a:r>
                        <a:rPr lang="en-GB" sz="1800" b="0" dirty="0">
                          <a:solidFill>
                            <a:schemeClr val="tx1"/>
                          </a:solidFill>
                        </a:rPr>
                        <a:t> la </a:t>
                      </a:r>
                      <a:r>
                        <a:rPr lang="en-GB" sz="1800" b="0" dirty="0" err="1">
                          <a:solidFill>
                            <a:schemeClr val="tx1"/>
                          </a:solidFill>
                        </a:rPr>
                        <a:t>respuesta</a:t>
                      </a:r>
                      <a:r>
                        <a:rPr lang="en-GB" sz="1800" b="0" dirty="0">
                          <a:solidFill>
                            <a:schemeClr val="tx1"/>
                          </a:solidFill>
                        </a:rPr>
                        <a:t> a </a:t>
                      </a:r>
                      <a:r>
                        <a:rPr lang="en-GB" sz="1800" b="0" dirty="0" err="1">
                          <a:solidFill>
                            <a:schemeClr val="tx1"/>
                          </a:solidFill>
                        </a:rPr>
                        <a:t>tu</a:t>
                      </a:r>
                      <a:r>
                        <a:rPr lang="en-GB" sz="1800" b="0" dirty="0">
                          <a:solidFill>
                            <a:schemeClr val="tx1"/>
                          </a:solidFill>
                        </a:rPr>
                        <a:t> </a:t>
                      </a:r>
                      <a:r>
                        <a:rPr lang="en-GB" sz="1800" b="0" dirty="0" err="1">
                          <a:solidFill>
                            <a:schemeClr val="tx1"/>
                          </a:solidFill>
                        </a:rPr>
                        <a:t>pregunta</a:t>
                      </a:r>
                      <a:r>
                        <a:rPr lang="en-GB" sz="1800" b="0" dirty="0">
                          <a:solidFill>
                            <a:schemeClr val="tx1"/>
                          </a:solidFill>
                        </a:rPr>
                        <a:t>.</a:t>
                      </a:r>
                    </a:p>
                  </a:txBody>
                  <a:tcPr marL="91439" marR="91439"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err="1">
                          <a:solidFill>
                            <a:schemeClr val="tx1"/>
                          </a:solidFill>
                        </a:rPr>
                        <a:t>Entonces</a:t>
                      </a:r>
                      <a:r>
                        <a:rPr lang="en-GB" sz="1800" dirty="0">
                          <a:solidFill>
                            <a:schemeClr val="tx1"/>
                          </a:solidFill>
                        </a:rPr>
                        <a:t> </a:t>
                      </a:r>
                      <a:r>
                        <a:rPr lang="en-GB" sz="1800" dirty="0" err="1">
                          <a:solidFill>
                            <a:schemeClr val="tx1"/>
                          </a:solidFill>
                        </a:rPr>
                        <a:t>estás</a:t>
                      </a:r>
                      <a:r>
                        <a:rPr lang="en-GB" sz="1800" dirty="0">
                          <a:solidFill>
                            <a:schemeClr val="tx1"/>
                          </a:solidFill>
                        </a:rPr>
                        <a:t> </a:t>
                      </a:r>
                      <a:r>
                        <a:rPr lang="en-GB" sz="1800" dirty="0" err="1">
                          <a:solidFill>
                            <a:schemeClr val="tx1"/>
                          </a:solidFill>
                        </a:rPr>
                        <a:t>diciendo</a:t>
                      </a:r>
                      <a:r>
                        <a:rPr lang="en-GB" sz="1800" dirty="0">
                          <a:solidFill>
                            <a:schemeClr val="tx1"/>
                          </a:solidFill>
                        </a:rPr>
                        <a:t> ... (</a:t>
                      </a:r>
                      <a:r>
                        <a:rPr lang="en-GB" sz="1800" dirty="0" err="1">
                          <a:solidFill>
                            <a:schemeClr val="tx1"/>
                          </a:solidFill>
                        </a:rPr>
                        <a:t>repite</a:t>
                      </a:r>
                      <a:r>
                        <a:rPr lang="en-GB" sz="1800" dirty="0">
                          <a:solidFill>
                            <a:schemeClr val="tx1"/>
                          </a:solidFill>
                        </a:rPr>
                        <a:t> la </a:t>
                      </a:r>
                      <a:r>
                        <a:rPr lang="en-GB" sz="1800" dirty="0" err="1">
                          <a:solidFill>
                            <a:schemeClr val="tx1"/>
                          </a:solidFill>
                        </a:rPr>
                        <a:t>necesidad</a:t>
                      </a:r>
                      <a:r>
                        <a:rPr lang="en-GB" sz="1800" dirty="0">
                          <a:solidFill>
                            <a:schemeClr val="tx1"/>
                          </a:solidFill>
                        </a:rPr>
                        <a:t> </a:t>
                      </a:r>
                      <a:r>
                        <a:rPr lang="en-GB" sz="1800" dirty="0" err="1">
                          <a:solidFill>
                            <a:schemeClr val="tx1"/>
                          </a:solidFill>
                        </a:rPr>
                        <a:t>en</a:t>
                      </a:r>
                      <a:r>
                        <a:rPr lang="en-GB" sz="1800" dirty="0">
                          <a:solidFill>
                            <a:schemeClr val="tx1"/>
                          </a:solidFill>
                        </a:rPr>
                        <a:t> la </a:t>
                      </a:r>
                      <a:r>
                        <a:rPr lang="en-GB" sz="1800" dirty="0" err="1">
                          <a:solidFill>
                            <a:schemeClr val="tx1"/>
                          </a:solidFill>
                        </a:rPr>
                        <a:t>pregunta</a:t>
                      </a:r>
                      <a:r>
                        <a:rPr lang="en-GB" sz="1800" dirty="0">
                          <a:solidFill>
                            <a:schemeClr val="tx1"/>
                          </a:solidFill>
                        </a:rPr>
                        <a:t>)</a:t>
                      </a:r>
                    </a:p>
                  </a:txBody>
                  <a:tcPr marL="91439" marR="91439"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56600549"/>
                  </a:ext>
                </a:extLst>
              </a:tr>
              <a:tr h="601693">
                <a:tc>
                  <a:txBody>
                    <a:bodyPr/>
                    <a:lstStyle/>
                    <a:p>
                      <a:r>
                        <a:rPr lang="en-GB" sz="1800" b="0" dirty="0">
                          <a:solidFill>
                            <a:schemeClr val="tx1"/>
                          </a:solidFill>
                        </a:rPr>
                        <a:t>No </a:t>
                      </a:r>
                      <a:r>
                        <a:rPr lang="en-GB" sz="1800" b="0" dirty="0" err="1">
                          <a:solidFill>
                            <a:schemeClr val="tx1"/>
                          </a:solidFill>
                        </a:rPr>
                        <a:t>estoy</a:t>
                      </a:r>
                      <a:r>
                        <a:rPr lang="en-GB" sz="1800" b="0" dirty="0">
                          <a:solidFill>
                            <a:schemeClr val="tx1"/>
                          </a:solidFill>
                        </a:rPr>
                        <a:t> </a:t>
                      </a:r>
                      <a:r>
                        <a:rPr lang="en-GB" sz="1800" b="0" dirty="0" err="1">
                          <a:solidFill>
                            <a:schemeClr val="tx1"/>
                          </a:solidFill>
                        </a:rPr>
                        <a:t>seguro</a:t>
                      </a:r>
                      <a:r>
                        <a:rPr lang="en-GB" sz="1800" b="0" dirty="0">
                          <a:solidFill>
                            <a:schemeClr val="tx1"/>
                          </a:solidFill>
                        </a:rPr>
                        <a:t> de </a:t>
                      </a:r>
                      <a:r>
                        <a:rPr lang="en-GB" sz="1800" b="0" dirty="0" err="1">
                          <a:solidFill>
                            <a:schemeClr val="tx1"/>
                          </a:solidFill>
                        </a:rPr>
                        <a:t>saber</a:t>
                      </a:r>
                      <a:r>
                        <a:rPr lang="en-GB" sz="1800" b="0" dirty="0">
                          <a:solidFill>
                            <a:schemeClr val="tx1"/>
                          </a:solidFill>
                        </a:rPr>
                        <a:t> la </a:t>
                      </a:r>
                      <a:r>
                        <a:rPr lang="en-GB" sz="1800" b="0" dirty="0" err="1">
                          <a:solidFill>
                            <a:schemeClr val="tx1"/>
                          </a:solidFill>
                        </a:rPr>
                        <a:t>respuesta</a:t>
                      </a:r>
                      <a:r>
                        <a:rPr lang="en-GB" sz="1800" b="0" dirty="0">
                          <a:solidFill>
                            <a:schemeClr val="tx1"/>
                          </a:solidFill>
                        </a:rPr>
                        <a:t> a </a:t>
                      </a:r>
                      <a:r>
                        <a:rPr lang="en-GB" sz="1800" b="0" dirty="0" err="1">
                          <a:solidFill>
                            <a:schemeClr val="tx1"/>
                          </a:solidFill>
                        </a:rPr>
                        <a:t>esto</a:t>
                      </a:r>
                      <a:r>
                        <a:rPr lang="en-GB" sz="1800" b="0" dirty="0">
                          <a:solidFill>
                            <a:schemeClr val="tx1"/>
                          </a:solidFill>
                        </a:rPr>
                        <a:t>.</a:t>
                      </a:r>
                    </a:p>
                  </a:txBody>
                  <a:tcPr marL="91439" marR="91439"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tx1"/>
                          </a:solidFill>
                        </a:rPr>
                        <a:t>¿</a:t>
                      </a:r>
                      <a:r>
                        <a:rPr lang="en-GB" sz="1800" dirty="0" err="1">
                          <a:solidFill>
                            <a:schemeClr val="tx1"/>
                          </a:solidFill>
                        </a:rPr>
                        <a:t>Qué</a:t>
                      </a:r>
                      <a:r>
                        <a:rPr lang="en-GB" sz="1800" dirty="0">
                          <a:solidFill>
                            <a:schemeClr val="tx1"/>
                          </a:solidFill>
                        </a:rPr>
                        <a:t> </a:t>
                      </a:r>
                      <a:r>
                        <a:rPr lang="en-GB" sz="1800" dirty="0" err="1">
                          <a:solidFill>
                            <a:schemeClr val="tx1"/>
                          </a:solidFill>
                        </a:rPr>
                        <a:t>quieres</a:t>
                      </a:r>
                      <a:r>
                        <a:rPr lang="en-GB" sz="1800" dirty="0">
                          <a:solidFill>
                            <a:schemeClr val="tx1"/>
                          </a:solidFill>
                        </a:rPr>
                        <a:t> </a:t>
                      </a:r>
                      <a:r>
                        <a:rPr lang="en-GB" sz="1800" dirty="0" err="1">
                          <a:solidFill>
                            <a:schemeClr val="tx1"/>
                          </a:solidFill>
                        </a:rPr>
                        <a:t>abordar</a:t>
                      </a:r>
                      <a:r>
                        <a:rPr lang="en-GB" sz="1800" dirty="0">
                          <a:solidFill>
                            <a:schemeClr val="tx1"/>
                          </a:solidFill>
                        </a:rPr>
                        <a:t> primero?</a:t>
                      </a:r>
                    </a:p>
                  </a:txBody>
                  <a:tcPr marL="91439" marR="91439"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4321840"/>
                  </a:ext>
                </a:extLst>
              </a:tr>
              <a:tr h="793032">
                <a:tc>
                  <a:txBody>
                    <a:bodyPr/>
                    <a:lstStyle/>
                    <a:p>
                      <a:r>
                        <a:rPr lang="en-GB" sz="1800" dirty="0" err="1">
                          <a:solidFill>
                            <a:schemeClr val="tx1"/>
                          </a:solidFill>
                        </a:rPr>
                        <a:t>Necesito</a:t>
                      </a:r>
                      <a:r>
                        <a:rPr lang="en-GB" sz="1800" dirty="0">
                          <a:solidFill>
                            <a:schemeClr val="tx1"/>
                          </a:solidFill>
                        </a:rPr>
                        <a:t> </a:t>
                      </a:r>
                      <a:r>
                        <a:rPr lang="en-GB" sz="1800" dirty="0" err="1">
                          <a:solidFill>
                            <a:schemeClr val="tx1"/>
                          </a:solidFill>
                        </a:rPr>
                        <a:t>ser</a:t>
                      </a:r>
                      <a:r>
                        <a:rPr lang="en-GB" sz="1800" dirty="0">
                          <a:solidFill>
                            <a:schemeClr val="tx1"/>
                          </a:solidFill>
                        </a:rPr>
                        <a:t> flexible y </a:t>
                      </a:r>
                      <a:r>
                        <a:rPr lang="en-GB" sz="1800" dirty="0" err="1">
                          <a:solidFill>
                            <a:schemeClr val="tx1"/>
                          </a:solidFill>
                        </a:rPr>
                        <a:t>dedicar</a:t>
                      </a:r>
                      <a:r>
                        <a:rPr lang="en-GB" sz="1800" dirty="0">
                          <a:solidFill>
                            <a:schemeClr val="tx1"/>
                          </a:solidFill>
                        </a:rPr>
                        <a:t> </a:t>
                      </a:r>
                      <a:r>
                        <a:rPr lang="en-GB" sz="1800" dirty="0" err="1">
                          <a:solidFill>
                            <a:schemeClr val="tx1"/>
                          </a:solidFill>
                        </a:rPr>
                        <a:t>algo</a:t>
                      </a:r>
                      <a:r>
                        <a:rPr lang="en-GB" sz="1800" dirty="0">
                          <a:solidFill>
                            <a:schemeClr val="tx1"/>
                          </a:solidFill>
                        </a:rPr>
                        <a:t> de </a:t>
                      </a:r>
                      <a:r>
                        <a:rPr lang="en-GB" sz="1800" dirty="0" err="1">
                          <a:solidFill>
                            <a:schemeClr val="tx1"/>
                          </a:solidFill>
                        </a:rPr>
                        <a:t>tiempo</a:t>
                      </a:r>
                      <a:r>
                        <a:rPr lang="en-GB" sz="1800" dirty="0">
                          <a:solidFill>
                            <a:schemeClr val="tx1"/>
                          </a:solidFill>
                        </a:rPr>
                        <a:t> a </a:t>
                      </a:r>
                      <a:r>
                        <a:rPr lang="en-GB" sz="1800" dirty="0" err="1">
                          <a:solidFill>
                            <a:schemeClr val="tx1"/>
                          </a:solidFill>
                        </a:rPr>
                        <a:t>este</a:t>
                      </a:r>
                      <a:r>
                        <a:rPr lang="en-GB" sz="1800" dirty="0">
                          <a:solidFill>
                            <a:schemeClr val="tx1"/>
                          </a:solidFill>
                        </a:rPr>
                        <a:t> </a:t>
                      </a:r>
                      <a:r>
                        <a:rPr lang="en-GB" sz="1800" dirty="0" err="1">
                          <a:solidFill>
                            <a:schemeClr val="tx1"/>
                          </a:solidFill>
                        </a:rPr>
                        <a:t>punto</a:t>
                      </a:r>
                      <a:r>
                        <a:rPr lang="en-GB" sz="1800" dirty="0">
                          <a:solidFill>
                            <a:schemeClr val="tx1"/>
                          </a:solidFill>
                        </a:rPr>
                        <a:t>.</a:t>
                      </a:r>
                    </a:p>
                  </a:txBody>
                  <a:tcPr marL="91439" marR="91439"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tx1"/>
                          </a:solidFill>
                        </a:rPr>
                        <a:t>Mi </a:t>
                      </a:r>
                      <a:r>
                        <a:rPr lang="en-GB" sz="1800" dirty="0" err="1">
                          <a:solidFill>
                            <a:schemeClr val="tx1"/>
                          </a:solidFill>
                        </a:rPr>
                        <a:t>sensación</a:t>
                      </a:r>
                      <a:r>
                        <a:rPr lang="en-GB" sz="1800" dirty="0">
                          <a:solidFill>
                            <a:schemeClr val="tx1"/>
                          </a:solidFill>
                        </a:rPr>
                        <a:t> </a:t>
                      </a:r>
                      <a:r>
                        <a:rPr lang="en-GB" sz="1800" dirty="0" err="1">
                          <a:solidFill>
                            <a:schemeClr val="tx1"/>
                          </a:solidFill>
                        </a:rPr>
                        <a:t>es</a:t>
                      </a:r>
                      <a:r>
                        <a:rPr lang="en-GB" sz="1800" dirty="0">
                          <a:solidFill>
                            <a:schemeClr val="tx1"/>
                          </a:solidFill>
                        </a:rPr>
                        <a:t> que </a:t>
                      </a:r>
                      <a:r>
                        <a:rPr lang="en-GB" sz="1800" dirty="0" err="1">
                          <a:solidFill>
                            <a:schemeClr val="tx1"/>
                          </a:solidFill>
                        </a:rPr>
                        <a:t>este</a:t>
                      </a:r>
                      <a:r>
                        <a:rPr lang="en-GB" sz="1800" dirty="0">
                          <a:solidFill>
                            <a:schemeClr val="tx1"/>
                          </a:solidFill>
                        </a:rPr>
                        <a:t> </a:t>
                      </a:r>
                      <a:r>
                        <a:rPr lang="en-GB" sz="1800" dirty="0" err="1">
                          <a:solidFill>
                            <a:schemeClr val="tx1"/>
                          </a:solidFill>
                        </a:rPr>
                        <a:t>es</a:t>
                      </a:r>
                      <a:r>
                        <a:rPr lang="en-GB" sz="1800" dirty="0">
                          <a:solidFill>
                            <a:schemeClr val="tx1"/>
                          </a:solidFill>
                        </a:rPr>
                        <a:t> un </a:t>
                      </a:r>
                      <a:r>
                        <a:rPr lang="en-GB" sz="1800" dirty="0" err="1">
                          <a:solidFill>
                            <a:schemeClr val="tx1"/>
                          </a:solidFill>
                        </a:rPr>
                        <a:t>punto</a:t>
                      </a:r>
                      <a:r>
                        <a:rPr lang="en-GB" sz="1800" dirty="0">
                          <a:solidFill>
                            <a:schemeClr val="tx1"/>
                          </a:solidFill>
                        </a:rPr>
                        <a:t> </a:t>
                      </a:r>
                      <a:r>
                        <a:rPr lang="en-GB" sz="1800" dirty="0" err="1">
                          <a:solidFill>
                            <a:schemeClr val="tx1"/>
                          </a:solidFill>
                        </a:rPr>
                        <a:t>importante</a:t>
                      </a:r>
                      <a:r>
                        <a:rPr lang="en-GB" sz="1800" dirty="0">
                          <a:solidFill>
                            <a:schemeClr val="tx1"/>
                          </a:solidFill>
                        </a:rPr>
                        <a:t> para </a:t>
                      </a:r>
                      <a:r>
                        <a:rPr lang="en-GB" sz="1800" dirty="0" err="1">
                          <a:solidFill>
                            <a:schemeClr val="tx1"/>
                          </a:solidFill>
                        </a:rPr>
                        <a:t>ustedes</a:t>
                      </a:r>
                      <a:r>
                        <a:rPr lang="en-GB" sz="1800" dirty="0">
                          <a:solidFill>
                            <a:schemeClr val="tx1"/>
                          </a:solidFill>
                        </a:rPr>
                        <a:t> (</a:t>
                      </a:r>
                      <a:r>
                        <a:rPr lang="en-GB" sz="1800" dirty="0" err="1">
                          <a:solidFill>
                            <a:schemeClr val="tx1"/>
                          </a:solidFill>
                        </a:rPr>
                        <a:t>todos</a:t>
                      </a:r>
                      <a:r>
                        <a:rPr lang="en-GB" sz="1800" dirty="0">
                          <a:solidFill>
                            <a:schemeClr val="tx1"/>
                          </a:solidFill>
                        </a:rPr>
                        <a:t>), ¿</a:t>
                      </a:r>
                      <a:r>
                        <a:rPr lang="en-GB" sz="1800" dirty="0" err="1">
                          <a:solidFill>
                            <a:schemeClr val="tx1"/>
                          </a:solidFill>
                        </a:rPr>
                        <a:t>tendría</a:t>
                      </a:r>
                      <a:r>
                        <a:rPr lang="en-GB" sz="1800" dirty="0">
                          <a:solidFill>
                            <a:schemeClr val="tx1"/>
                          </a:solidFill>
                        </a:rPr>
                        <a:t> </a:t>
                      </a:r>
                      <a:r>
                        <a:rPr lang="en-GB" sz="1800" dirty="0" err="1">
                          <a:solidFill>
                            <a:schemeClr val="tx1"/>
                          </a:solidFill>
                        </a:rPr>
                        <a:t>sentido</a:t>
                      </a:r>
                      <a:r>
                        <a:rPr lang="en-GB" sz="1800" dirty="0">
                          <a:solidFill>
                            <a:schemeClr val="tx1"/>
                          </a:solidFill>
                        </a:rPr>
                        <a:t> </a:t>
                      </a:r>
                      <a:r>
                        <a:rPr lang="en-GB" sz="1800" dirty="0" err="1">
                          <a:solidFill>
                            <a:schemeClr val="tx1"/>
                          </a:solidFill>
                        </a:rPr>
                        <a:t>dedicar</a:t>
                      </a:r>
                      <a:r>
                        <a:rPr lang="en-GB" sz="1800" dirty="0">
                          <a:solidFill>
                            <a:schemeClr val="tx1"/>
                          </a:solidFill>
                        </a:rPr>
                        <a:t> un </a:t>
                      </a:r>
                      <a:r>
                        <a:rPr lang="en-GB" sz="1800" dirty="0" err="1">
                          <a:solidFill>
                            <a:schemeClr val="tx1"/>
                          </a:solidFill>
                        </a:rPr>
                        <a:t>tiempo</a:t>
                      </a:r>
                      <a:r>
                        <a:rPr lang="en-GB" sz="1800" dirty="0">
                          <a:solidFill>
                            <a:schemeClr val="tx1"/>
                          </a:solidFill>
                        </a:rPr>
                        <a:t> a </a:t>
                      </a:r>
                      <a:r>
                        <a:rPr lang="en-GB" sz="1800" dirty="0" err="1">
                          <a:solidFill>
                            <a:schemeClr val="tx1"/>
                          </a:solidFill>
                        </a:rPr>
                        <a:t>esto</a:t>
                      </a:r>
                      <a:r>
                        <a:rPr lang="en-GB" sz="1800" dirty="0">
                          <a:solidFill>
                            <a:schemeClr val="tx1"/>
                          </a:solidFill>
                        </a:rPr>
                        <a:t>?</a:t>
                      </a:r>
                    </a:p>
                  </a:txBody>
                  <a:tcPr marL="91439" marR="91439"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73019803"/>
                  </a:ext>
                </a:extLst>
              </a:tr>
              <a:tr h="365819">
                <a:tc>
                  <a:txBody>
                    <a:bodyPr/>
                    <a:lstStyle/>
                    <a:p>
                      <a:r>
                        <a:rPr lang="en-GB" sz="1800" dirty="0" err="1">
                          <a:solidFill>
                            <a:schemeClr val="tx1"/>
                          </a:solidFill>
                        </a:rPr>
                        <a:t>Necesitamos</a:t>
                      </a:r>
                      <a:r>
                        <a:rPr lang="en-GB" sz="1800" dirty="0">
                          <a:solidFill>
                            <a:schemeClr val="tx1"/>
                          </a:solidFill>
                        </a:rPr>
                        <a:t> </a:t>
                      </a:r>
                      <a:r>
                        <a:rPr lang="en-GB" sz="1800" dirty="0" err="1">
                          <a:solidFill>
                            <a:schemeClr val="tx1"/>
                          </a:solidFill>
                        </a:rPr>
                        <a:t>tener</a:t>
                      </a:r>
                      <a:r>
                        <a:rPr lang="en-GB" sz="1800" dirty="0">
                          <a:solidFill>
                            <a:schemeClr val="tx1"/>
                          </a:solidFill>
                        </a:rPr>
                        <a:t> </a:t>
                      </a:r>
                      <a:r>
                        <a:rPr lang="en-GB" sz="1800" dirty="0" err="1">
                          <a:solidFill>
                            <a:schemeClr val="tx1"/>
                          </a:solidFill>
                        </a:rPr>
                        <a:t>una</a:t>
                      </a:r>
                      <a:r>
                        <a:rPr lang="en-GB" sz="1800" dirty="0">
                          <a:solidFill>
                            <a:schemeClr val="tx1"/>
                          </a:solidFill>
                        </a:rPr>
                        <a:t> </a:t>
                      </a:r>
                      <a:r>
                        <a:rPr lang="en-GB" sz="1800" dirty="0" err="1">
                          <a:solidFill>
                            <a:schemeClr val="tx1"/>
                          </a:solidFill>
                        </a:rPr>
                        <a:t>lección</a:t>
                      </a:r>
                      <a:r>
                        <a:rPr lang="en-GB" sz="1800" dirty="0">
                          <a:solidFill>
                            <a:schemeClr val="tx1"/>
                          </a:solidFill>
                        </a:rPr>
                        <a:t> </a:t>
                      </a:r>
                      <a:r>
                        <a:rPr lang="en-GB" sz="1800" dirty="0" err="1">
                          <a:solidFill>
                            <a:schemeClr val="tx1"/>
                          </a:solidFill>
                        </a:rPr>
                        <a:t>sobre</a:t>
                      </a:r>
                      <a:r>
                        <a:rPr lang="en-GB" sz="1800" dirty="0">
                          <a:solidFill>
                            <a:schemeClr val="tx1"/>
                          </a:solidFill>
                        </a:rPr>
                        <a:t> </a:t>
                      </a:r>
                      <a:r>
                        <a:rPr lang="en-GB" sz="1800" dirty="0" err="1">
                          <a:solidFill>
                            <a:schemeClr val="tx1"/>
                          </a:solidFill>
                        </a:rPr>
                        <a:t>este</a:t>
                      </a:r>
                      <a:r>
                        <a:rPr lang="en-GB" sz="1800" dirty="0">
                          <a:solidFill>
                            <a:schemeClr val="tx1"/>
                          </a:solidFill>
                        </a:rPr>
                        <a:t> </a:t>
                      </a:r>
                      <a:r>
                        <a:rPr lang="en-GB" sz="1800" dirty="0" err="1">
                          <a:solidFill>
                            <a:schemeClr val="tx1"/>
                          </a:solidFill>
                        </a:rPr>
                        <a:t>punto</a:t>
                      </a:r>
                      <a:r>
                        <a:rPr lang="en-GB" sz="1800" dirty="0">
                          <a:solidFill>
                            <a:schemeClr val="tx1"/>
                          </a:solidFill>
                        </a:rPr>
                        <a:t>.</a:t>
                      </a:r>
                    </a:p>
                  </a:txBody>
                  <a:tcPr marL="91439" marR="91439"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tx1"/>
                          </a:solidFill>
                        </a:rPr>
                        <a:t>¿De </a:t>
                      </a:r>
                      <a:r>
                        <a:rPr lang="en-GB" sz="1800" dirty="0" err="1">
                          <a:solidFill>
                            <a:schemeClr val="tx1"/>
                          </a:solidFill>
                        </a:rPr>
                        <a:t>qué</a:t>
                      </a:r>
                      <a:r>
                        <a:rPr lang="en-GB" sz="1800" dirty="0">
                          <a:solidFill>
                            <a:schemeClr val="tx1"/>
                          </a:solidFill>
                        </a:rPr>
                        <a:t> </a:t>
                      </a:r>
                      <a:r>
                        <a:rPr lang="en-GB" sz="1800" dirty="0" err="1">
                          <a:solidFill>
                            <a:schemeClr val="tx1"/>
                          </a:solidFill>
                        </a:rPr>
                        <a:t>maneras</a:t>
                      </a:r>
                      <a:r>
                        <a:rPr lang="en-GB" sz="1800" dirty="0">
                          <a:solidFill>
                            <a:schemeClr val="tx1"/>
                          </a:solidFill>
                        </a:rPr>
                        <a:t> </a:t>
                      </a:r>
                      <a:r>
                        <a:rPr lang="en-GB" sz="1800" dirty="0" err="1">
                          <a:solidFill>
                            <a:schemeClr val="tx1"/>
                          </a:solidFill>
                        </a:rPr>
                        <a:t>podemos</a:t>
                      </a:r>
                      <a:r>
                        <a:rPr lang="en-GB" sz="1800" dirty="0">
                          <a:solidFill>
                            <a:schemeClr val="tx1"/>
                          </a:solidFill>
                        </a:rPr>
                        <a:t> </a:t>
                      </a:r>
                      <a:r>
                        <a:rPr lang="en-GB" sz="1800" dirty="0" err="1">
                          <a:solidFill>
                            <a:schemeClr val="tx1"/>
                          </a:solidFill>
                        </a:rPr>
                        <a:t>enfocarnos</a:t>
                      </a:r>
                      <a:r>
                        <a:rPr lang="en-GB" sz="1800" dirty="0">
                          <a:solidFill>
                            <a:schemeClr val="tx1"/>
                          </a:solidFill>
                        </a:rPr>
                        <a:t> </a:t>
                      </a:r>
                      <a:r>
                        <a:rPr lang="en-GB" sz="1800" dirty="0" err="1">
                          <a:solidFill>
                            <a:schemeClr val="tx1"/>
                          </a:solidFill>
                        </a:rPr>
                        <a:t>en</a:t>
                      </a:r>
                      <a:r>
                        <a:rPr lang="en-GB" sz="1800" dirty="0">
                          <a:solidFill>
                            <a:schemeClr val="tx1"/>
                          </a:solidFill>
                        </a:rPr>
                        <a:t> </a:t>
                      </a:r>
                      <a:r>
                        <a:rPr lang="en-GB" sz="1800" dirty="0" err="1">
                          <a:solidFill>
                            <a:schemeClr val="tx1"/>
                          </a:solidFill>
                        </a:rPr>
                        <a:t>esto</a:t>
                      </a:r>
                      <a:r>
                        <a:rPr lang="en-GB" sz="1800" dirty="0">
                          <a:solidFill>
                            <a:schemeClr val="tx1"/>
                          </a:solidFill>
                        </a:rPr>
                        <a:t>?</a:t>
                      </a:r>
                    </a:p>
                  </a:txBody>
                  <a:tcPr marL="91439" marR="91439"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14219605"/>
                  </a:ext>
                </a:extLst>
              </a:tr>
              <a:tr h="377735">
                <a:tc>
                  <a:txBody>
                    <a:bodyPr/>
                    <a:lstStyle/>
                    <a:p>
                      <a:r>
                        <a:rPr lang="en-GB" sz="1800" dirty="0" err="1">
                          <a:solidFill>
                            <a:schemeClr val="tx1"/>
                          </a:solidFill>
                        </a:rPr>
                        <a:t>Creo</a:t>
                      </a:r>
                      <a:r>
                        <a:rPr lang="en-GB" sz="1800" dirty="0">
                          <a:solidFill>
                            <a:schemeClr val="tx1"/>
                          </a:solidFill>
                        </a:rPr>
                        <a:t> que </a:t>
                      </a:r>
                      <a:r>
                        <a:rPr lang="en-GB" sz="1800" dirty="0" err="1">
                          <a:solidFill>
                            <a:schemeClr val="tx1"/>
                          </a:solidFill>
                        </a:rPr>
                        <a:t>este</a:t>
                      </a:r>
                      <a:r>
                        <a:rPr lang="en-GB" sz="1800" dirty="0">
                          <a:solidFill>
                            <a:schemeClr val="tx1"/>
                          </a:solidFill>
                        </a:rPr>
                        <a:t> </a:t>
                      </a:r>
                      <a:r>
                        <a:rPr lang="en-GB" sz="1800" dirty="0" err="1">
                          <a:solidFill>
                            <a:schemeClr val="tx1"/>
                          </a:solidFill>
                        </a:rPr>
                        <a:t>sería</a:t>
                      </a:r>
                      <a:r>
                        <a:rPr lang="en-GB" sz="1800" dirty="0">
                          <a:solidFill>
                            <a:schemeClr val="tx1"/>
                          </a:solidFill>
                        </a:rPr>
                        <a:t> un </a:t>
                      </a:r>
                      <a:r>
                        <a:rPr lang="en-GB" sz="1800" dirty="0" err="1">
                          <a:solidFill>
                            <a:schemeClr val="tx1"/>
                          </a:solidFill>
                        </a:rPr>
                        <a:t>buen</a:t>
                      </a:r>
                      <a:r>
                        <a:rPr lang="en-GB" sz="1800" dirty="0">
                          <a:solidFill>
                            <a:schemeClr val="tx1"/>
                          </a:solidFill>
                        </a:rPr>
                        <a:t> </a:t>
                      </a:r>
                      <a:r>
                        <a:rPr lang="en-GB" sz="1800" dirty="0" err="1">
                          <a:solidFill>
                            <a:schemeClr val="tx1"/>
                          </a:solidFill>
                        </a:rPr>
                        <a:t>objetivo</a:t>
                      </a:r>
                      <a:r>
                        <a:rPr lang="en-GB" sz="1800" dirty="0">
                          <a:solidFill>
                            <a:schemeClr val="tx1"/>
                          </a:solidFill>
                        </a:rPr>
                        <a:t> para </a:t>
                      </a:r>
                      <a:r>
                        <a:rPr lang="en-GB" sz="1800" dirty="0" err="1">
                          <a:solidFill>
                            <a:schemeClr val="tx1"/>
                          </a:solidFill>
                        </a:rPr>
                        <a:t>ti</a:t>
                      </a:r>
                      <a:r>
                        <a:rPr lang="en-GB" sz="1800" dirty="0">
                          <a:solidFill>
                            <a:schemeClr val="tx1"/>
                          </a:solidFill>
                        </a:rPr>
                        <a:t>.</a:t>
                      </a:r>
                    </a:p>
                  </a:txBody>
                  <a:tcPr marL="91439" marR="91439"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tx1"/>
                          </a:solidFill>
                        </a:rPr>
                        <a:t>¿</a:t>
                      </a:r>
                      <a:r>
                        <a:rPr lang="en-GB" sz="1800" dirty="0" err="1">
                          <a:solidFill>
                            <a:schemeClr val="tx1"/>
                          </a:solidFill>
                        </a:rPr>
                        <a:t>En</a:t>
                      </a:r>
                      <a:r>
                        <a:rPr lang="en-GB" sz="1800" dirty="0">
                          <a:solidFill>
                            <a:schemeClr val="tx1"/>
                          </a:solidFill>
                        </a:rPr>
                        <a:t> </a:t>
                      </a:r>
                      <a:r>
                        <a:rPr lang="en-GB" sz="1800" dirty="0" err="1">
                          <a:solidFill>
                            <a:schemeClr val="tx1"/>
                          </a:solidFill>
                        </a:rPr>
                        <a:t>qué</a:t>
                      </a:r>
                      <a:r>
                        <a:rPr lang="en-GB" sz="1800" dirty="0">
                          <a:solidFill>
                            <a:schemeClr val="tx1"/>
                          </a:solidFill>
                        </a:rPr>
                        <a:t> </a:t>
                      </a:r>
                      <a:r>
                        <a:rPr lang="en-GB" sz="1800" dirty="0" err="1">
                          <a:solidFill>
                            <a:schemeClr val="tx1"/>
                          </a:solidFill>
                        </a:rPr>
                        <a:t>dirección</a:t>
                      </a:r>
                      <a:r>
                        <a:rPr lang="en-GB" sz="1800" dirty="0">
                          <a:solidFill>
                            <a:schemeClr val="tx1"/>
                          </a:solidFill>
                        </a:rPr>
                        <a:t> </a:t>
                      </a:r>
                      <a:r>
                        <a:rPr lang="en-GB" sz="1800" dirty="0" err="1">
                          <a:solidFill>
                            <a:schemeClr val="tx1"/>
                          </a:solidFill>
                        </a:rPr>
                        <a:t>quieres</a:t>
                      </a:r>
                      <a:r>
                        <a:rPr lang="en-GB" sz="1800" dirty="0">
                          <a:solidFill>
                            <a:schemeClr val="tx1"/>
                          </a:solidFill>
                        </a:rPr>
                        <a:t> </a:t>
                      </a:r>
                      <a:r>
                        <a:rPr lang="en-GB" sz="1800" dirty="0" err="1">
                          <a:solidFill>
                            <a:schemeClr val="tx1"/>
                          </a:solidFill>
                        </a:rPr>
                        <a:t>moverte</a:t>
                      </a:r>
                      <a:r>
                        <a:rPr lang="en-GB" sz="1800" dirty="0">
                          <a:solidFill>
                            <a:schemeClr val="tx1"/>
                          </a:solidFill>
                        </a:rPr>
                        <a:t>?</a:t>
                      </a:r>
                    </a:p>
                  </a:txBody>
                  <a:tcPr marL="91439" marR="91439"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054844414"/>
                  </a:ext>
                </a:extLst>
              </a:tr>
              <a:tr h="393546">
                <a:tc>
                  <a:txBody>
                    <a:bodyPr/>
                    <a:lstStyle/>
                    <a:p>
                      <a:r>
                        <a:rPr lang="en-GB" sz="1800" dirty="0">
                          <a:solidFill>
                            <a:schemeClr val="tx1"/>
                          </a:solidFill>
                        </a:rPr>
                        <a:t>Si </a:t>
                      </a:r>
                      <a:r>
                        <a:rPr lang="en-GB" sz="1800" dirty="0" err="1">
                          <a:solidFill>
                            <a:schemeClr val="tx1"/>
                          </a:solidFill>
                        </a:rPr>
                        <a:t>haces</a:t>
                      </a:r>
                      <a:r>
                        <a:rPr lang="en-GB" sz="1800" dirty="0">
                          <a:solidFill>
                            <a:schemeClr val="tx1"/>
                          </a:solidFill>
                        </a:rPr>
                        <a:t> X </a:t>
                      </a:r>
                      <a:r>
                        <a:rPr lang="en-GB" sz="1800" dirty="0" err="1">
                          <a:solidFill>
                            <a:schemeClr val="tx1"/>
                          </a:solidFill>
                        </a:rPr>
                        <a:t>entonces</a:t>
                      </a:r>
                      <a:r>
                        <a:rPr lang="en-GB" sz="1800" dirty="0">
                          <a:solidFill>
                            <a:schemeClr val="tx1"/>
                          </a:solidFill>
                        </a:rPr>
                        <a:t> </a:t>
                      </a:r>
                      <a:r>
                        <a:rPr lang="en-GB" sz="1800" dirty="0" err="1">
                          <a:solidFill>
                            <a:schemeClr val="tx1"/>
                          </a:solidFill>
                        </a:rPr>
                        <a:t>mejorarás</a:t>
                      </a:r>
                      <a:r>
                        <a:rPr lang="en-GB" sz="1800" dirty="0">
                          <a:solidFill>
                            <a:schemeClr val="tx1"/>
                          </a:solidFill>
                        </a:rPr>
                        <a:t> </a:t>
                      </a:r>
                      <a:r>
                        <a:rPr lang="en-GB" sz="1800" dirty="0" err="1">
                          <a:solidFill>
                            <a:schemeClr val="tx1"/>
                          </a:solidFill>
                        </a:rPr>
                        <a:t>en</a:t>
                      </a:r>
                      <a:r>
                        <a:rPr lang="en-GB" sz="1800" dirty="0">
                          <a:solidFill>
                            <a:schemeClr val="tx1"/>
                          </a:solidFill>
                        </a:rPr>
                        <a:t> Y.</a:t>
                      </a:r>
                    </a:p>
                  </a:txBody>
                  <a:tcPr marL="91439" marR="91439"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tx1"/>
                          </a:solidFill>
                        </a:rPr>
                        <a:t>¿</a:t>
                      </a:r>
                      <a:r>
                        <a:rPr lang="en-GB" sz="1800" dirty="0" err="1">
                          <a:solidFill>
                            <a:schemeClr val="tx1"/>
                          </a:solidFill>
                        </a:rPr>
                        <a:t>Qué</a:t>
                      </a:r>
                      <a:r>
                        <a:rPr lang="en-GB" sz="1800" dirty="0">
                          <a:solidFill>
                            <a:schemeClr val="tx1"/>
                          </a:solidFill>
                        </a:rPr>
                        <a:t> vas a </a:t>
                      </a:r>
                      <a:r>
                        <a:rPr lang="en-GB" sz="1800" dirty="0" err="1">
                          <a:solidFill>
                            <a:schemeClr val="tx1"/>
                          </a:solidFill>
                        </a:rPr>
                        <a:t>hacer</a:t>
                      </a:r>
                      <a:r>
                        <a:rPr lang="en-GB" sz="1800" dirty="0">
                          <a:solidFill>
                            <a:schemeClr val="tx1"/>
                          </a:solidFill>
                        </a:rPr>
                        <a:t> para </a:t>
                      </a:r>
                      <a:r>
                        <a:rPr lang="en-GB" sz="1800" dirty="0" err="1">
                          <a:solidFill>
                            <a:schemeClr val="tx1"/>
                          </a:solidFill>
                        </a:rPr>
                        <a:t>mejorar</a:t>
                      </a:r>
                      <a:r>
                        <a:rPr lang="en-GB" sz="1800" dirty="0">
                          <a:solidFill>
                            <a:schemeClr val="tx1"/>
                          </a:solidFill>
                        </a:rPr>
                        <a:t> </a:t>
                      </a:r>
                      <a:r>
                        <a:rPr lang="en-GB" sz="1800" dirty="0" err="1">
                          <a:solidFill>
                            <a:schemeClr val="tx1"/>
                          </a:solidFill>
                        </a:rPr>
                        <a:t>en</a:t>
                      </a:r>
                      <a:r>
                        <a:rPr lang="en-GB" sz="1800" dirty="0">
                          <a:solidFill>
                            <a:schemeClr val="tx1"/>
                          </a:solidFill>
                        </a:rPr>
                        <a:t> Y?</a:t>
                      </a:r>
                    </a:p>
                  </a:txBody>
                  <a:tcPr marL="91439" marR="91439"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05128434"/>
                  </a:ext>
                </a:extLst>
              </a:tr>
              <a:tr h="510506">
                <a:tc>
                  <a:txBody>
                    <a:bodyPr/>
                    <a:lstStyle/>
                    <a:p>
                      <a:r>
                        <a:rPr lang="en-GB" sz="1800" dirty="0" err="1">
                          <a:solidFill>
                            <a:schemeClr val="tx1"/>
                          </a:solidFill>
                        </a:rPr>
                        <a:t>Entiendo</a:t>
                      </a:r>
                      <a:r>
                        <a:rPr lang="en-GB" sz="1800" dirty="0">
                          <a:solidFill>
                            <a:schemeClr val="tx1"/>
                          </a:solidFill>
                        </a:rPr>
                        <a:t> que </a:t>
                      </a:r>
                      <a:r>
                        <a:rPr lang="en-GB" sz="1800" dirty="0" err="1">
                          <a:solidFill>
                            <a:schemeClr val="tx1"/>
                          </a:solidFill>
                        </a:rPr>
                        <a:t>es</a:t>
                      </a:r>
                      <a:r>
                        <a:rPr lang="en-GB" sz="1800" dirty="0">
                          <a:solidFill>
                            <a:schemeClr val="tx1"/>
                          </a:solidFill>
                        </a:rPr>
                        <a:t> </a:t>
                      </a:r>
                      <a:r>
                        <a:rPr lang="en-GB" sz="1800" dirty="0" err="1">
                          <a:solidFill>
                            <a:schemeClr val="tx1"/>
                          </a:solidFill>
                        </a:rPr>
                        <a:t>dificil</a:t>
                      </a:r>
                      <a:endParaRPr lang="en-GB" sz="1800" dirty="0">
                        <a:solidFill>
                          <a:schemeClr val="tx1"/>
                        </a:solidFill>
                      </a:endParaRPr>
                    </a:p>
                  </a:txBody>
                  <a:tcPr marL="91439" marR="91439"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tx1"/>
                          </a:solidFill>
                        </a:rPr>
                        <a:t>¿</a:t>
                      </a:r>
                      <a:r>
                        <a:rPr lang="en-GB" sz="1800" dirty="0" err="1">
                          <a:solidFill>
                            <a:schemeClr val="tx1"/>
                          </a:solidFill>
                        </a:rPr>
                        <a:t>Cómo</a:t>
                      </a:r>
                      <a:r>
                        <a:rPr lang="en-GB" sz="1800" dirty="0">
                          <a:solidFill>
                            <a:schemeClr val="tx1"/>
                          </a:solidFill>
                        </a:rPr>
                        <a:t> </a:t>
                      </a:r>
                      <a:r>
                        <a:rPr lang="en-GB" sz="1800" dirty="0" err="1">
                          <a:solidFill>
                            <a:schemeClr val="tx1"/>
                          </a:solidFill>
                        </a:rPr>
                        <a:t>te</a:t>
                      </a:r>
                      <a:r>
                        <a:rPr lang="en-GB" sz="1800" dirty="0">
                          <a:solidFill>
                            <a:schemeClr val="tx1"/>
                          </a:solidFill>
                        </a:rPr>
                        <a:t> </a:t>
                      </a:r>
                      <a:r>
                        <a:rPr lang="en-GB" sz="1800" dirty="0" err="1">
                          <a:solidFill>
                            <a:schemeClr val="tx1"/>
                          </a:solidFill>
                        </a:rPr>
                        <a:t>afecta</a:t>
                      </a:r>
                      <a:r>
                        <a:rPr lang="en-GB" sz="1800" dirty="0">
                          <a:solidFill>
                            <a:schemeClr val="tx1"/>
                          </a:solidFill>
                        </a:rPr>
                        <a:t> </a:t>
                      </a:r>
                      <a:r>
                        <a:rPr lang="en-GB" sz="1800" dirty="0" err="1">
                          <a:solidFill>
                            <a:schemeClr val="tx1"/>
                          </a:solidFill>
                        </a:rPr>
                        <a:t>eso</a:t>
                      </a:r>
                      <a:r>
                        <a:rPr lang="en-GB" sz="1800" dirty="0">
                          <a:solidFill>
                            <a:schemeClr val="tx1"/>
                          </a:solidFill>
                        </a:rPr>
                        <a:t>?</a:t>
                      </a:r>
                    </a:p>
                  </a:txBody>
                  <a:tcPr marL="91439" marR="91439"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790903347"/>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a:extLst>
              <a:ext uri="{FF2B5EF4-FFF2-40B4-BE49-F238E27FC236}">
                <a16:creationId xmlns:a16="http://schemas.microsoft.com/office/drawing/2014/main" xmlns="" id="{9333889D-F5AD-3B4E-BFE3-9CC041BE78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xmlns="" id="{B5F3861C-EEF9-48B0-BE2A-E5DBD03426A4}"/>
              </a:ext>
            </a:extLst>
          </p:cNvPr>
          <p:cNvSpPr txBox="1">
            <a:spLocks/>
          </p:cNvSpPr>
          <p:nvPr/>
        </p:nvSpPr>
        <p:spPr>
          <a:xfrm>
            <a:off x="835025" y="2085975"/>
            <a:ext cx="10795000" cy="33591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endParaRPr lang="en-US" sz="2000" dirty="0"/>
          </a:p>
          <a:p>
            <a:pPr marL="0" indent="0" fontAlgn="auto">
              <a:spcAft>
                <a:spcPts val="0"/>
              </a:spcAft>
              <a:buFont typeface="Arial" pitchFamily="34" charset="0"/>
              <a:buNone/>
              <a:defRPr/>
            </a:pPr>
            <a:endParaRPr lang="en-US" dirty="0"/>
          </a:p>
          <a:p>
            <a:pPr fontAlgn="auto">
              <a:spcAft>
                <a:spcPts val="0"/>
              </a:spcAft>
              <a:defRPr/>
            </a:pPr>
            <a:endParaRPr lang="en-US" dirty="0"/>
          </a:p>
        </p:txBody>
      </p:sp>
      <p:pic>
        <p:nvPicPr>
          <p:cNvPr id="12" name="Picture 11">
            <a:extLst>
              <a:ext uri="{FF2B5EF4-FFF2-40B4-BE49-F238E27FC236}">
                <a16:creationId xmlns:a16="http://schemas.microsoft.com/office/drawing/2014/main" xmlns="" id="{9D8B5AF7-A947-4DC6-8479-EF67F9F86C51}"/>
              </a:ext>
            </a:extLst>
          </p:cNvPr>
          <p:cNvPicPr>
            <a:picLocks noChangeAspect="1"/>
          </p:cNvPicPr>
          <p:nvPr/>
        </p:nvPicPr>
        <p:blipFill rotWithShape="1">
          <a:blip r:embed="rId4" cstate="print">
            <a:duotone>
              <a:prstClr val="black"/>
              <a:schemeClr val="accent4">
                <a:tint val="45000"/>
                <a:satMod val="400000"/>
              </a:schemeClr>
            </a:duotone>
            <a:extLst>
              <a:ext uri="{28A0092B-C50C-407E-A947-70E740481C1C}">
                <a14:useLocalDpi xmlns:a14="http://schemas.microsoft.com/office/drawing/2010/main" val="0"/>
              </a:ext>
            </a:extLst>
          </a:blip>
          <a:srcRect t="17905" b="17964"/>
          <a:stretch/>
        </p:blipFill>
        <p:spPr>
          <a:xfrm>
            <a:off x="0" y="-14892"/>
            <a:ext cx="5757196" cy="1407025"/>
          </a:xfrm>
          <a:prstGeom prst="rect">
            <a:avLst/>
          </a:prstGeom>
        </p:spPr>
      </p:pic>
      <p:sp>
        <p:nvSpPr>
          <p:cNvPr id="13" name="Title 1">
            <a:extLst>
              <a:ext uri="{FF2B5EF4-FFF2-40B4-BE49-F238E27FC236}">
                <a16:creationId xmlns:a16="http://schemas.microsoft.com/office/drawing/2014/main" xmlns="" id="{7FB8E57F-5BA5-4690-B12D-8677CC05A9E0}"/>
              </a:ext>
            </a:extLst>
          </p:cNvPr>
          <p:cNvSpPr txBox="1">
            <a:spLocks/>
          </p:cNvSpPr>
          <p:nvPr/>
        </p:nvSpPr>
        <p:spPr>
          <a:xfrm>
            <a:off x="5695950" y="-14288"/>
            <a:ext cx="6496050" cy="1406526"/>
          </a:xfrm>
          <a:prstGeom prst="rect">
            <a:avLst/>
          </a:prstGeom>
          <a:solidFill>
            <a:srgbClr val="FFF2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a:t>
            </a:r>
            <a:r>
              <a:rPr lang="en-GB" sz="2200" b="1" dirty="0">
                <a:latin typeface="Calibri"/>
              </a:rPr>
              <a:t>Environment</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Módulo - Cambio de roles</a:t>
            </a:r>
            <a:endParaRPr lang="en-GB" sz="2200" b="1" dirty="0">
              <a:latin typeface="Calibri"/>
              <a:ea typeface="+mn-ea"/>
              <a:cs typeface="+mn-cs"/>
            </a:endParaRPr>
          </a:p>
        </p:txBody>
      </p:sp>
      <p:sp>
        <p:nvSpPr>
          <p:cNvPr id="2" name="Rectangle 1">
            <a:extLst>
              <a:ext uri="{FF2B5EF4-FFF2-40B4-BE49-F238E27FC236}">
                <a16:creationId xmlns:a16="http://schemas.microsoft.com/office/drawing/2014/main" xmlns="" id="{CFC3B5EB-A6AA-4652-B9D2-DE15AF1ABD65}"/>
              </a:ext>
            </a:extLst>
          </p:cNvPr>
          <p:cNvSpPr/>
          <p:nvPr/>
        </p:nvSpPr>
        <p:spPr>
          <a:xfrm>
            <a:off x="635000" y="2157413"/>
            <a:ext cx="11125200" cy="2127250"/>
          </a:xfrm>
          <a:prstGeom prst="rect">
            <a:avLst/>
          </a:prstGeom>
        </p:spPr>
        <p:txBody>
          <a:bodyPr>
            <a:spAutoFit/>
          </a:bodyPr>
          <a:lstStyle/>
          <a:p>
            <a:pPr>
              <a:lnSpc>
                <a:spcPct val="150000"/>
              </a:lnSpc>
              <a:spcBef>
                <a:spcPts val="0"/>
              </a:spcBef>
              <a:spcAft>
                <a:spcPts val="0"/>
              </a:spcAft>
              <a:buClr>
                <a:schemeClr val="dk1"/>
              </a:buClr>
              <a:buSzPts val="1800"/>
              <a:defRPr/>
            </a:pPr>
            <a:r>
              <a:rPr lang="en-GB" b="1" u="sng" dirty="0">
                <a:solidFill>
                  <a:schemeClr val="dk1"/>
                </a:solidFill>
                <a:latin typeface="Calibri"/>
                <a:ea typeface="Calibri"/>
                <a:cs typeface="Calibri"/>
                <a:sym typeface="Calibri"/>
              </a:rPr>
              <a:t>DISCUSIÓN DE GRUPO:</a:t>
            </a:r>
          </a:p>
          <a:p>
            <a:pPr>
              <a:lnSpc>
                <a:spcPct val="150000"/>
              </a:lnSpc>
              <a:spcBef>
                <a:spcPts val="0"/>
              </a:spcBef>
              <a:spcAft>
                <a:spcPts val="0"/>
              </a:spcAft>
              <a:buClr>
                <a:schemeClr val="dk1"/>
              </a:buClr>
              <a:buSzPts val="1800"/>
              <a:defRPr/>
            </a:pPr>
            <a:endParaRPr lang="en-GB" b="1" u="sng" dirty="0">
              <a:solidFill>
                <a:schemeClr val="dk1"/>
              </a:solidFill>
              <a:latin typeface="Calibri"/>
              <a:ea typeface="Calibri"/>
              <a:cs typeface="Calibri"/>
              <a:sym typeface="Calibri"/>
            </a:endParaRPr>
          </a:p>
          <a:p>
            <a:pPr marL="285750" indent="-285750">
              <a:lnSpc>
                <a:spcPct val="150000"/>
              </a:lnSpc>
              <a:spcBef>
                <a:spcPts val="0"/>
              </a:spcBef>
              <a:spcAft>
                <a:spcPts val="0"/>
              </a:spcAft>
              <a:buClr>
                <a:schemeClr val="dk1"/>
              </a:buClr>
              <a:buSzPts val="1800"/>
              <a:buFont typeface="Arial" panose="020B0604020202020204" pitchFamily="34" charset="0"/>
              <a:buChar char="•"/>
              <a:defRPr/>
            </a:pPr>
            <a:r>
              <a:rPr lang="en-GB" dirty="0">
                <a:solidFill>
                  <a:schemeClr val="dk1"/>
                </a:solidFill>
                <a:latin typeface="Calibri"/>
                <a:ea typeface="Calibri"/>
                <a:cs typeface="Calibri"/>
                <a:sym typeface="Calibri"/>
              </a:rPr>
              <a:t>¿</a:t>
            </a:r>
            <a:r>
              <a:rPr lang="en-GB" dirty="0" err="1">
                <a:solidFill>
                  <a:schemeClr val="dk1"/>
                </a:solidFill>
                <a:latin typeface="Calibri"/>
                <a:ea typeface="Calibri"/>
                <a:cs typeface="Calibri"/>
                <a:sym typeface="Calibri"/>
              </a:rPr>
              <a:t>Qué</a:t>
            </a:r>
            <a:r>
              <a:rPr lang="en-GB" dirty="0">
                <a:solidFill>
                  <a:schemeClr val="dk1"/>
                </a:solidFill>
                <a:latin typeface="Calibri"/>
                <a:ea typeface="Calibri"/>
                <a:cs typeface="Calibri"/>
                <a:sym typeface="Calibri"/>
              </a:rPr>
              <a:t> has </a:t>
            </a:r>
            <a:r>
              <a:rPr lang="en-GB" dirty="0" err="1">
                <a:solidFill>
                  <a:schemeClr val="dk1"/>
                </a:solidFill>
                <a:latin typeface="Calibri"/>
                <a:ea typeface="Calibri"/>
                <a:cs typeface="Calibri"/>
                <a:sym typeface="Calibri"/>
              </a:rPr>
              <a:t>aprendido</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en</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este</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módulo</a:t>
            </a:r>
            <a:r>
              <a:rPr lang="en-GB" dirty="0">
                <a:solidFill>
                  <a:schemeClr val="dk1"/>
                </a:solidFill>
                <a:latin typeface="Calibri"/>
                <a:ea typeface="Calibri"/>
                <a:cs typeface="Calibri"/>
                <a:sym typeface="Calibri"/>
              </a:rPr>
              <a:t>?</a:t>
            </a:r>
          </a:p>
          <a:p>
            <a:pPr marL="285750" indent="-285750">
              <a:lnSpc>
                <a:spcPct val="150000"/>
              </a:lnSpc>
              <a:spcBef>
                <a:spcPts val="0"/>
              </a:spcBef>
              <a:spcAft>
                <a:spcPts val="0"/>
              </a:spcAft>
              <a:buClr>
                <a:schemeClr val="dk1"/>
              </a:buClr>
              <a:buSzPts val="1800"/>
              <a:buFont typeface="Arial" panose="020B0604020202020204" pitchFamily="34" charset="0"/>
              <a:buChar char="•"/>
              <a:defRPr/>
            </a:pPr>
            <a:r>
              <a:rPr lang="en-GB" dirty="0">
                <a:solidFill>
                  <a:schemeClr val="dk1"/>
                </a:solidFill>
                <a:latin typeface="Calibri"/>
                <a:ea typeface="Calibri"/>
                <a:cs typeface="Calibri"/>
                <a:sym typeface="Calibri"/>
              </a:rPr>
              <a:t>¿</a:t>
            </a:r>
            <a:r>
              <a:rPr lang="en-GB" dirty="0" err="1">
                <a:solidFill>
                  <a:schemeClr val="dk1"/>
                </a:solidFill>
                <a:latin typeface="Calibri"/>
                <a:ea typeface="Calibri"/>
                <a:cs typeface="Calibri"/>
                <a:sym typeface="Calibri"/>
              </a:rPr>
              <a:t>Cómo</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puede</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afectar</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esto</a:t>
            </a:r>
            <a:r>
              <a:rPr lang="en-GB" dirty="0">
                <a:solidFill>
                  <a:schemeClr val="dk1"/>
                </a:solidFill>
                <a:latin typeface="Calibri"/>
                <a:ea typeface="Calibri"/>
                <a:cs typeface="Calibri"/>
                <a:sym typeface="Calibri"/>
              </a:rPr>
              <a:t> a </a:t>
            </a:r>
            <a:r>
              <a:rPr lang="en-GB" dirty="0" err="1">
                <a:solidFill>
                  <a:schemeClr val="dk1"/>
                </a:solidFill>
                <a:latin typeface="Calibri"/>
                <a:ea typeface="Calibri"/>
                <a:cs typeface="Calibri"/>
                <a:sym typeface="Calibri"/>
              </a:rPr>
              <a:t>tus</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clases</a:t>
            </a:r>
            <a:r>
              <a:rPr lang="en-GB" dirty="0">
                <a:solidFill>
                  <a:schemeClr val="dk1"/>
                </a:solidFill>
                <a:latin typeface="Calibri"/>
                <a:ea typeface="Calibri"/>
                <a:cs typeface="Calibri"/>
                <a:sym typeface="Calibri"/>
              </a:rPr>
              <a:t>?</a:t>
            </a:r>
          </a:p>
          <a:p>
            <a:pPr marL="285750" indent="-285750">
              <a:lnSpc>
                <a:spcPct val="150000"/>
              </a:lnSpc>
              <a:spcBef>
                <a:spcPts val="0"/>
              </a:spcBef>
              <a:spcAft>
                <a:spcPts val="0"/>
              </a:spcAft>
              <a:buClr>
                <a:schemeClr val="dk1"/>
              </a:buClr>
              <a:buSzPts val="1800"/>
              <a:buFont typeface="Arial" panose="020B0604020202020204" pitchFamily="34" charset="0"/>
              <a:buChar char="•"/>
              <a:defRPr/>
            </a:pPr>
            <a:r>
              <a:rPr lang="en-GB" dirty="0">
                <a:solidFill>
                  <a:schemeClr val="dk1"/>
                </a:solidFill>
                <a:latin typeface="Calibri"/>
                <a:ea typeface="Calibri"/>
                <a:cs typeface="Calibri"/>
                <a:sym typeface="Calibri"/>
              </a:rPr>
              <a:t>¿</a:t>
            </a:r>
            <a:r>
              <a:rPr lang="en-GB" dirty="0" err="1">
                <a:solidFill>
                  <a:schemeClr val="dk1"/>
                </a:solidFill>
                <a:latin typeface="Calibri"/>
                <a:ea typeface="Calibri"/>
                <a:cs typeface="Calibri"/>
                <a:sym typeface="Calibri"/>
              </a:rPr>
              <a:t>Qué</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desafíos</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ves</a:t>
            </a:r>
            <a:r>
              <a:rPr lang="en-GB" dirty="0">
                <a:solidFill>
                  <a:schemeClr val="dk1"/>
                </a:solidFill>
                <a:latin typeface="Calibri"/>
                <a:ea typeface="Calibri"/>
                <a:cs typeface="Calibri"/>
                <a:sym typeface="Calibri"/>
              </a:rPr>
              <a:t> para </a:t>
            </a:r>
            <a:r>
              <a:rPr lang="en-GB" dirty="0" err="1">
                <a:solidFill>
                  <a:schemeClr val="dk1"/>
                </a:solidFill>
                <a:latin typeface="Calibri"/>
                <a:ea typeface="Calibri"/>
                <a:cs typeface="Calibri"/>
                <a:sym typeface="Calibri"/>
              </a:rPr>
              <a:t>implementar</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esto</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en</a:t>
            </a:r>
            <a:r>
              <a:rPr lang="en-GB" dirty="0">
                <a:solidFill>
                  <a:schemeClr val="dk1"/>
                </a:solidFill>
                <a:latin typeface="Calibri"/>
                <a:ea typeface="Calibri"/>
                <a:cs typeface="Calibri"/>
                <a:sym typeface="Calibri"/>
              </a:rPr>
              <a:t> el aula?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a:extLst>
              <a:ext uri="{FF2B5EF4-FFF2-40B4-BE49-F238E27FC236}">
                <a16:creationId xmlns:a16="http://schemas.microsoft.com/office/drawing/2014/main" xmlns="" id="{DD0A76B0-AC07-6A4D-89AB-0E77CB07BF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xmlns="" id="{C27F2778-21B6-4CFF-9B8B-2DDE3FBA2D8D}"/>
              </a:ext>
            </a:extLst>
          </p:cNvPr>
          <p:cNvSpPr txBox="1">
            <a:spLocks/>
          </p:cNvSpPr>
          <p:nvPr/>
        </p:nvSpPr>
        <p:spPr>
          <a:xfrm>
            <a:off x="698500" y="1951038"/>
            <a:ext cx="10995025" cy="32067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sz="2000" b="1" u="sng" dirty="0" err="1"/>
              <a:t>Objetivos</a:t>
            </a:r>
            <a:r>
              <a:rPr lang="en-US" sz="2000" b="1" u="sng" dirty="0"/>
              <a:t> de </a:t>
            </a:r>
            <a:r>
              <a:rPr lang="en-US" sz="2000" b="1" u="sng" dirty="0" err="1"/>
              <a:t>esta</a:t>
            </a:r>
            <a:r>
              <a:rPr lang="en-US" sz="2000" b="1" u="sng" dirty="0"/>
              <a:t> </a:t>
            </a:r>
            <a:r>
              <a:rPr lang="en-US" sz="2000" b="1" u="sng" dirty="0" err="1"/>
              <a:t>sesión</a:t>
            </a:r>
            <a:endParaRPr lang="en-US" sz="2000" b="1" u="sng" dirty="0"/>
          </a:p>
          <a:p>
            <a:pPr marL="0" indent="0" fontAlgn="auto">
              <a:spcAft>
                <a:spcPts val="0"/>
              </a:spcAft>
              <a:buNone/>
              <a:defRPr/>
            </a:pPr>
            <a:endParaRPr lang="en-US" sz="2000" b="1" u="sng" dirty="0"/>
          </a:p>
          <a:p>
            <a:pPr fontAlgn="auto">
              <a:spcAft>
                <a:spcPts val="0"/>
              </a:spcAft>
              <a:defRPr/>
            </a:pPr>
            <a:r>
              <a:rPr lang="en-US" sz="2000" dirty="0" err="1"/>
              <a:t>Mostrar</a:t>
            </a:r>
            <a:r>
              <a:rPr lang="en-US" sz="2000" dirty="0"/>
              <a:t> un mayor </a:t>
            </a:r>
            <a:r>
              <a:rPr lang="en-US" sz="2000" dirty="0" err="1"/>
              <a:t>grado</a:t>
            </a:r>
            <a:r>
              <a:rPr lang="en-US" sz="2000" dirty="0"/>
              <a:t> de </a:t>
            </a:r>
            <a:r>
              <a:rPr lang="en-US" sz="2000" dirty="0" err="1"/>
              <a:t>flexibilidad</a:t>
            </a:r>
            <a:r>
              <a:rPr lang="en-US" sz="2000" dirty="0"/>
              <a:t> con </a:t>
            </a:r>
            <a:r>
              <a:rPr lang="en-US" sz="2000" dirty="0" err="1"/>
              <a:t>los</a:t>
            </a:r>
            <a:r>
              <a:rPr lang="en-US" sz="2000" dirty="0"/>
              <a:t> </a:t>
            </a:r>
            <a:r>
              <a:rPr lang="en-US" sz="2000" dirty="0" err="1"/>
              <a:t>temas</a:t>
            </a:r>
            <a:r>
              <a:rPr lang="en-US" sz="2000" dirty="0"/>
              <a:t> / </a:t>
            </a:r>
            <a:r>
              <a:rPr lang="en-US" sz="2000" dirty="0" err="1"/>
              <a:t>necesidades</a:t>
            </a:r>
            <a:r>
              <a:rPr lang="en-US" sz="2000" dirty="0"/>
              <a:t> </a:t>
            </a:r>
            <a:r>
              <a:rPr lang="en-US" sz="2000" dirty="0" err="1"/>
              <a:t>emergentes</a:t>
            </a:r>
            <a:endParaRPr lang="en-US" sz="2000" dirty="0"/>
          </a:p>
          <a:p>
            <a:pPr fontAlgn="auto">
              <a:spcAft>
                <a:spcPts val="0"/>
              </a:spcAft>
              <a:defRPr/>
            </a:pPr>
            <a:r>
              <a:rPr lang="en-US" sz="2000" dirty="0" err="1"/>
              <a:t>Sentirse</a:t>
            </a:r>
            <a:r>
              <a:rPr lang="en-US" sz="2000" dirty="0"/>
              <a:t> </a:t>
            </a:r>
            <a:r>
              <a:rPr lang="en-US" sz="2000" dirty="0" err="1"/>
              <a:t>más</a:t>
            </a:r>
            <a:r>
              <a:rPr lang="en-US" sz="2000" dirty="0"/>
              <a:t> </a:t>
            </a:r>
            <a:r>
              <a:rPr lang="en-US" sz="2000" dirty="0" err="1"/>
              <a:t>cómodo</a:t>
            </a:r>
            <a:r>
              <a:rPr lang="en-US" sz="2000" dirty="0"/>
              <a:t> con la </a:t>
            </a:r>
            <a:r>
              <a:rPr lang="en-US" sz="2000" dirty="0" err="1"/>
              <a:t>ambigüedad</a:t>
            </a:r>
            <a:r>
              <a:rPr lang="en-US" sz="2000" dirty="0"/>
              <a:t> </a:t>
            </a:r>
            <a:r>
              <a:rPr lang="en-US" sz="2000" dirty="0" err="1"/>
              <a:t>en</a:t>
            </a:r>
            <a:r>
              <a:rPr lang="en-US" sz="2000" dirty="0"/>
              <a:t> el aula.</a:t>
            </a:r>
          </a:p>
          <a:p>
            <a:pPr fontAlgn="auto">
              <a:spcAft>
                <a:spcPts val="0"/>
              </a:spcAft>
              <a:defRPr/>
            </a:pPr>
            <a:r>
              <a:rPr lang="en-US" sz="2000" dirty="0" err="1"/>
              <a:t>Tratar</a:t>
            </a:r>
            <a:r>
              <a:rPr lang="en-US" sz="2000" dirty="0"/>
              <a:t> </a:t>
            </a:r>
            <a:r>
              <a:rPr lang="en-US" sz="2000" dirty="0" err="1"/>
              <a:t>temas</a:t>
            </a:r>
            <a:r>
              <a:rPr lang="en-US" sz="2000" dirty="0"/>
              <a:t> / </a:t>
            </a:r>
            <a:r>
              <a:rPr lang="en-US" sz="2000" dirty="0" err="1"/>
              <a:t>necesidades</a:t>
            </a:r>
            <a:r>
              <a:rPr lang="en-US" sz="2000" dirty="0"/>
              <a:t> </a:t>
            </a:r>
            <a:r>
              <a:rPr lang="en-US" sz="2000" dirty="0" err="1"/>
              <a:t>emergentes</a:t>
            </a:r>
            <a:r>
              <a:rPr lang="en-US" sz="2000" dirty="0"/>
              <a:t> de </a:t>
            </a:r>
            <a:r>
              <a:rPr lang="en-US" sz="2000" dirty="0" err="1"/>
              <a:t>manera</a:t>
            </a:r>
            <a:r>
              <a:rPr lang="en-US" sz="2000" dirty="0"/>
              <a:t> flexible</a:t>
            </a:r>
          </a:p>
        </p:txBody>
      </p:sp>
      <p:pic>
        <p:nvPicPr>
          <p:cNvPr id="6" name="Picture 5">
            <a:extLst>
              <a:ext uri="{FF2B5EF4-FFF2-40B4-BE49-F238E27FC236}">
                <a16:creationId xmlns:a16="http://schemas.microsoft.com/office/drawing/2014/main" xmlns="" id="{4B3B2C20-26DD-4801-8A92-BC430C895A0F}"/>
              </a:ext>
            </a:extLst>
          </p:cNvPr>
          <p:cNvPicPr>
            <a:picLocks noChangeAspect="1"/>
          </p:cNvPicPr>
          <p:nvPr/>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t="17905" b="17964"/>
          <a:stretch/>
        </p:blipFill>
        <p:spPr>
          <a:xfrm>
            <a:off x="0" y="-14892"/>
            <a:ext cx="5757196" cy="1407025"/>
          </a:xfrm>
          <a:prstGeom prst="rect">
            <a:avLst/>
          </a:prstGeom>
        </p:spPr>
      </p:pic>
      <p:sp>
        <p:nvSpPr>
          <p:cNvPr id="8" name="Title 1">
            <a:extLst>
              <a:ext uri="{FF2B5EF4-FFF2-40B4-BE49-F238E27FC236}">
                <a16:creationId xmlns:a16="http://schemas.microsoft.com/office/drawing/2014/main" xmlns="" id="{569068D0-EE78-4CF3-B3F2-46EFE66E075B}"/>
              </a:ext>
            </a:extLst>
          </p:cNvPr>
          <p:cNvSpPr txBox="1">
            <a:spLocks/>
          </p:cNvSpPr>
          <p:nvPr/>
        </p:nvSpPr>
        <p:spPr>
          <a:xfrm>
            <a:off x="5695950" y="-14288"/>
            <a:ext cx="6496050" cy="1406526"/>
          </a:xfrm>
          <a:prstGeom prst="rect">
            <a:avLst/>
          </a:prstGeom>
          <a:solidFill>
            <a:srgbClr val="FFF2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a:t>
            </a:r>
            <a:r>
              <a:rPr lang="en-GB" sz="2200" b="1" dirty="0">
                <a:latin typeface="Calibri"/>
              </a:rPr>
              <a:t>Environment</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Módulo - Cambio de roles</a:t>
            </a:r>
            <a:endParaRPr lang="en-GB" sz="2200" b="1" dirty="0">
              <a:latin typeface="Calibri"/>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xmlns="" id="{55F68154-3ABF-C24B-9FE7-F5E7C124A274}"/>
              </a:ext>
            </a:extLst>
          </p:cNvPr>
          <p:cNvSpPr>
            <a:spLocks noGrp="1"/>
          </p:cNvSpPr>
          <p:nvPr>
            <p:ph type="ctrTitle"/>
          </p:nvPr>
        </p:nvSpPr>
        <p:spPr/>
        <p:txBody>
          <a:bodyPr/>
          <a:lstStyle/>
          <a:p>
            <a:pPr eaLnBrk="1" hangingPunct="1"/>
            <a:endParaRPr lang="en-GB" altLang="en-US"/>
          </a:p>
        </p:txBody>
      </p:sp>
      <p:sp>
        <p:nvSpPr>
          <p:cNvPr id="37891" name="Subtitle 2">
            <a:extLst>
              <a:ext uri="{FF2B5EF4-FFF2-40B4-BE49-F238E27FC236}">
                <a16:creationId xmlns:a16="http://schemas.microsoft.com/office/drawing/2014/main" xmlns="" id="{ADF1DE24-E01D-A044-8793-D9AA7DF01D0C}"/>
              </a:ext>
            </a:extLst>
          </p:cNvPr>
          <p:cNvSpPr>
            <a:spLocks noGrp="1"/>
          </p:cNvSpPr>
          <p:nvPr>
            <p:ph type="subTitle" idx="1"/>
          </p:nvPr>
        </p:nvSpPr>
        <p:spPr/>
        <p:txBody>
          <a:bodyPr/>
          <a:lstStyle/>
          <a:p>
            <a:pPr eaLnBrk="1" hangingPunct="1"/>
            <a:endParaRPr lang="en-GB" altLang="en-US"/>
          </a:p>
        </p:txBody>
      </p:sp>
      <p:pic>
        <p:nvPicPr>
          <p:cNvPr id="37892" name="Picture 3">
            <a:extLst>
              <a:ext uri="{FF2B5EF4-FFF2-40B4-BE49-F238E27FC236}">
                <a16:creationId xmlns:a16="http://schemas.microsoft.com/office/drawing/2014/main" xmlns="" id="{D028F93F-B516-BA4B-8477-97AA51998343}"/>
              </a:ext>
            </a:extLst>
          </p:cNvPr>
          <p:cNvPicPr>
            <a:picLocks noChangeAspect="1"/>
          </p:cNvPicPr>
          <p:nvPr/>
        </p:nvPicPr>
        <p:blipFill>
          <a:blip r:embed="rId2">
            <a:extLst>
              <a:ext uri="{28A0092B-C50C-407E-A947-70E740481C1C}">
                <a14:useLocalDpi xmlns:a14="http://schemas.microsoft.com/office/drawing/2010/main" val="0"/>
              </a:ext>
            </a:extLst>
          </a:blip>
          <a:srcRect l="-423" r="423" b="16660"/>
          <a:stretch>
            <a:fillRect/>
          </a:stretch>
        </p:blipFill>
        <p:spPr bwMode="auto">
          <a:xfrm>
            <a:off x="-50800" y="-9525"/>
            <a:ext cx="122428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4">
            <a:extLst>
              <a:ext uri="{FF2B5EF4-FFF2-40B4-BE49-F238E27FC236}">
                <a16:creationId xmlns:a16="http://schemas.microsoft.com/office/drawing/2014/main" xmlns="" id="{45E3984D-4506-834E-9024-9FB7200CB2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24388" y="4641850"/>
            <a:ext cx="28924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5">
            <a:extLst>
              <a:ext uri="{FF2B5EF4-FFF2-40B4-BE49-F238E27FC236}">
                <a16:creationId xmlns:a16="http://schemas.microsoft.com/office/drawing/2014/main" xmlns="" id="{08405626-9FD2-F846-8F48-06EBE28FDA4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210661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xmlns="" id="{6FB206F4-1408-44E3-951D-58B75618BB37}"/>
              </a:ext>
            </a:extLst>
          </p:cNvPr>
          <p:cNvSpPr txBox="1">
            <a:spLocks/>
          </p:cNvSpPr>
          <p:nvPr/>
        </p:nvSpPr>
        <p:spPr>
          <a:xfrm>
            <a:off x="10333038" y="5073650"/>
            <a:ext cx="1911350" cy="2244725"/>
          </a:xfrm>
          <a:prstGeom prst="rect">
            <a:avLst/>
          </a:prstGeom>
        </p:spPr>
        <p:txBody>
          <a:bodyPr>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Aft>
                <a:spcPts val="0"/>
              </a:spcAft>
              <a:defRPr/>
            </a:pPr>
            <a:r>
              <a:rPr lang="en-GB" b="1" dirty="0"/>
              <a:t>Disclaimer: The Publication has been produced with the support of the Erasmus + Programme of the European Union. The contents of this page are the sole responsibility of partners and can in no way be taken to reflect the views of the NA and the Commission. </a:t>
            </a:r>
            <a:endParaRPr lang="en-US" dirty="0"/>
          </a:p>
        </p:txBody>
      </p:sp>
      <p:sp>
        <p:nvSpPr>
          <p:cNvPr id="37896" name="Rectangle 7">
            <a:extLst>
              <a:ext uri="{FF2B5EF4-FFF2-40B4-BE49-F238E27FC236}">
                <a16:creationId xmlns:a16="http://schemas.microsoft.com/office/drawing/2014/main" xmlns="" id="{45DE3515-883F-2F48-BAC6-E49FFF4EA122}"/>
              </a:ext>
            </a:extLst>
          </p:cNvPr>
          <p:cNvSpPr>
            <a:spLocks noChangeArrowheads="1"/>
          </p:cNvSpPr>
          <p:nvPr/>
        </p:nvSpPr>
        <p:spPr bwMode="auto">
          <a:xfrm>
            <a:off x="3968750" y="5873750"/>
            <a:ext cx="42545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2000" b="1">
                <a:solidFill>
                  <a:schemeClr val="bg1"/>
                </a:solidFill>
              </a:rPr>
              <a:t>http://www.l2lifestyle.eu/ </a:t>
            </a:r>
            <a:endParaRPr lang="en-GB" altLang="en-US" sz="2000">
              <a:solidFill>
                <a:schemeClr val="bg1"/>
              </a:solidFill>
            </a:endParaRPr>
          </a:p>
          <a:p>
            <a:pPr eaLnBrk="1" hangingPunct="1">
              <a:lnSpc>
                <a:spcPct val="100000"/>
              </a:lnSpc>
              <a:spcBef>
                <a:spcPct val="0"/>
              </a:spcBef>
              <a:buFontTx/>
              <a:buNone/>
            </a:pPr>
            <a:r>
              <a:rPr lang="en-GB" altLang="en-US" sz="2000" b="1">
                <a:solidFill>
                  <a:schemeClr val="bg1"/>
                </a:solidFill>
              </a:rPr>
              <a:t>https://www.facebook.com/l2lifestyle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xmlns="" id="{E6BCDF71-46DC-534B-8A4C-88EBD6665F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xmlns="" id="{C27F2778-21B6-4CFF-9B8B-2DDE3FBA2D8D}"/>
              </a:ext>
            </a:extLst>
          </p:cNvPr>
          <p:cNvSpPr txBox="1">
            <a:spLocks/>
          </p:cNvSpPr>
          <p:nvPr/>
        </p:nvSpPr>
        <p:spPr>
          <a:xfrm>
            <a:off x="698500" y="1951038"/>
            <a:ext cx="10995025" cy="32067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sz="2000" b="1" u="sng" dirty="0" err="1"/>
              <a:t>Objetivos</a:t>
            </a:r>
            <a:r>
              <a:rPr lang="en-US" sz="2000" b="1" u="sng" dirty="0"/>
              <a:t> de </a:t>
            </a:r>
            <a:r>
              <a:rPr lang="en-US" sz="2000" b="1" u="sng" dirty="0" err="1"/>
              <a:t>esta</a:t>
            </a:r>
            <a:r>
              <a:rPr lang="en-US" sz="2000" b="1" u="sng" dirty="0"/>
              <a:t> </a:t>
            </a:r>
            <a:r>
              <a:rPr lang="en-US" sz="2000" b="1" u="sng" dirty="0" err="1"/>
              <a:t>sesión</a:t>
            </a:r>
            <a:endParaRPr lang="en-US" sz="2000" b="1" u="sng" dirty="0"/>
          </a:p>
          <a:p>
            <a:pPr marL="0" indent="0" fontAlgn="auto">
              <a:spcAft>
                <a:spcPts val="0"/>
              </a:spcAft>
              <a:buNone/>
              <a:defRPr/>
            </a:pPr>
            <a:endParaRPr lang="en-US" sz="2000" b="1" u="sng" dirty="0"/>
          </a:p>
          <a:p>
            <a:pPr fontAlgn="auto">
              <a:spcAft>
                <a:spcPts val="0"/>
              </a:spcAft>
              <a:defRPr/>
            </a:pPr>
            <a:r>
              <a:rPr lang="en-US" sz="2000" dirty="0" err="1"/>
              <a:t>Comprende</a:t>
            </a:r>
            <a:r>
              <a:rPr lang="en-US" sz="2000" dirty="0"/>
              <a:t> </a:t>
            </a:r>
            <a:r>
              <a:rPr lang="en-US" sz="2000" dirty="0" err="1"/>
              <a:t>mejor</a:t>
            </a:r>
            <a:r>
              <a:rPr lang="en-US" sz="2000" dirty="0"/>
              <a:t> a </a:t>
            </a:r>
            <a:r>
              <a:rPr lang="en-US" sz="2000" dirty="0" err="1"/>
              <a:t>tus</a:t>
            </a:r>
            <a:r>
              <a:rPr lang="en-US" sz="2000" dirty="0"/>
              <a:t> </a:t>
            </a:r>
            <a:r>
              <a:rPr lang="en-US" sz="2000" dirty="0" err="1"/>
              <a:t>alumnos</a:t>
            </a:r>
            <a:endParaRPr lang="en-US" sz="2000" dirty="0"/>
          </a:p>
          <a:p>
            <a:pPr fontAlgn="auto">
              <a:spcAft>
                <a:spcPts val="0"/>
              </a:spcAft>
              <a:defRPr/>
            </a:pPr>
            <a:r>
              <a:rPr lang="en-US" sz="2000" dirty="0" err="1"/>
              <a:t>Piensa</a:t>
            </a:r>
            <a:r>
              <a:rPr lang="en-US" sz="2000" dirty="0"/>
              <a:t> con </a:t>
            </a:r>
            <a:r>
              <a:rPr lang="en-US" sz="2000" dirty="0" err="1"/>
              <a:t>flexibilidad</a:t>
            </a:r>
            <a:endParaRPr lang="en-US" sz="2000" dirty="0"/>
          </a:p>
          <a:p>
            <a:pPr fontAlgn="auto">
              <a:spcAft>
                <a:spcPts val="0"/>
              </a:spcAft>
              <a:defRPr/>
            </a:pPr>
            <a:r>
              <a:rPr lang="en-US" sz="2000" dirty="0" err="1"/>
              <a:t>Hacer</a:t>
            </a:r>
            <a:r>
              <a:rPr lang="en-US" sz="2000" dirty="0"/>
              <a:t> </a:t>
            </a:r>
            <a:r>
              <a:rPr lang="en-US" sz="2000" dirty="0" err="1"/>
              <a:t>soluciones</a:t>
            </a:r>
            <a:r>
              <a:rPr lang="en-US" sz="2000" dirty="0"/>
              <a:t> </a:t>
            </a:r>
            <a:r>
              <a:rPr lang="en-US" sz="2000" dirty="0" err="1"/>
              <a:t>creativas</a:t>
            </a:r>
            <a:endParaRPr lang="en-US" sz="2000" dirty="0"/>
          </a:p>
          <a:p>
            <a:pPr fontAlgn="auto">
              <a:spcAft>
                <a:spcPts val="0"/>
              </a:spcAft>
              <a:defRPr/>
            </a:pPr>
            <a:endParaRPr lang="en-US" dirty="0"/>
          </a:p>
        </p:txBody>
      </p:sp>
      <p:pic>
        <p:nvPicPr>
          <p:cNvPr id="6" name="Picture 5">
            <a:extLst>
              <a:ext uri="{FF2B5EF4-FFF2-40B4-BE49-F238E27FC236}">
                <a16:creationId xmlns:a16="http://schemas.microsoft.com/office/drawing/2014/main" xmlns="" id="{4B3B2C20-26DD-4801-8A92-BC430C895A0F}"/>
              </a:ext>
            </a:extLst>
          </p:cNvPr>
          <p:cNvPicPr>
            <a:picLocks noChangeAspect="1"/>
          </p:cNvPicPr>
          <p:nvPr/>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t="17905" b="17964"/>
          <a:stretch/>
        </p:blipFill>
        <p:spPr>
          <a:xfrm>
            <a:off x="0" y="-14892"/>
            <a:ext cx="5757196" cy="1407025"/>
          </a:xfrm>
          <a:prstGeom prst="rect">
            <a:avLst/>
          </a:prstGeom>
        </p:spPr>
      </p:pic>
      <p:sp>
        <p:nvSpPr>
          <p:cNvPr id="8" name="Title 1">
            <a:extLst>
              <a:ext uri="{FF2B5EF4-FFF2-40B4-BE49-F238E27FC236}">
                <a16:creationId xmlns:a16="http://schemas.microsoft.com/office/drawing/2014/main" xmlns="" id="{569068D0-EE78-4CF3-B3F2-46EFE66E075B}"/>
              </a:ext>
            </a:extLst>
          </p:cNvPr>
          <p:cNvSpPr txBox="1">
            <a:spLocks/>
          </p:cNvSpPr>
          <p:nvPr/>
        </p:nvSpPr>
        <p:spPr>
          <a:xfrm>
            <a:off x="5695950" y="-14288"/>
            <a:ext cx="6496050" cy="1406526"/>
          </a:xfrm>
          <a:prstGeom prst="rect">
            <a:avLst/>
          </a:prstGeom>
          <a:solidFill>
            <a:srgbClr val="FFF2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a:t>
            </a:r>
            <a:r>
              <a:rPr lang="en-GB" sz="2200" b="1" dirty="0">
                <a:latin typeface="Calibri"/>
              </a:rPr>
              <a:t>Environment</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Módulo - Cambio de roles</a:t>
            </a:r>
            <a:endParaRPr lang="en-GB" sz="2200" b="1" dirty="0">
              <a:latin typeface="Calibri"/>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a:extLst>
              <a:ext uri="{FF2B5EF4-FFF2-40B4-BE49-F238E27FC236}">
                <a16:creationId xmlns:a16="http://schemas.microsoft.com/office/drawing/2014/main" xmlns="" id="{45030DA2-C1F6-BB47-98E3-7243882ABA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xmlns="" id="{C27F2778-21B6-4CFF-9B8B-2DDE3FBA2D8D}"/>
              </a:ext>
            </a:extLst>
          </p:cNvPr>
          <p:cNvSpPr txBox="1">
            <a:spLocks/>
          </p:cNvSpPr>
          <p:nvPr/>
        </p:nvSpPr>
        <p:spPr>
          <a:xfrm>
            <a:off x="698500" y="1951038"/>
            <a:ext cx="10995025" cy="32067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sz="2000" b="1" u="sng" dirty="0" err="1"/>
              <a:t>Contenido</a:t>
            </a:r>
            <a:endParaRPr lang="en-US" sz="2000" b="1" u="sng" dirty="0"/>
          </a:p>
          <a:p>
            <a:pPr marL="0" indent="0" fontAlgn="auto">
              <a:spcAft>
                <a:spcPts val="0"/>
              </a:spcAft>
              <a:buNone/>
              <a:defRPr/>
            </a:pPr>
            <a:endParaRPr lang="en-US" sz="2000" b="1" u="sng" dirty="0"/>
          </a:p>
          <a:p>
            <a:pPr fontAlgn="auto">
              <a:spcAft>
                <a:spcPts val="0"/>
              </a:spcAft>
              <a:defRPr/>
            </a:pPr>
            <a:r>
              <a:rPr lang="en-US" sz="2000" dirty="0"/>
              <a:t>Su </a:t>
            </a:r>
            <a:r>
              <a:rPr lang="en-US" sz="2000" dirty="0" err="1"/>
              <a:t>enfoque</a:t>
            </a:r>
            <a:r>
              <a:rPr lang="en-US" sz="2000" dirty="0"/>
              <a:t> a </a:t>
            </a:r>
            <a:r>
              <a:rPr lang="en-US" sz="2000" dirty="0" err="1"/>
              <a:t>los</a:t>
            </a:r>
            <a:r>
              <a:rPr lang="en-US" sz="2000" dirty="0"/>
              <a:t> </a:t>
            </a:r>
            <a:r>
              <a:rPr lang="en-US" sz="2000" dirty="0" err="1"/>
              <a:t>objetivos</a:t>
            </a:r>
            <a:r>
              <a:rPr lang="en-US" sz="2000" dirty="0"/>
              <a:t> de la </a:t>
            </a:r>
            <a:r>
              <a:rPr lang="en-US" sz="2000" dirty="0" err="1"/>
              <a:t>lección</a:t>
            </a:r>
            <a:r>
              <a:rPr lang="en-US" sz="2000" dirty="0"/>
              <a:t>.</a:t>
            </a:r>
          </a:p>
          <a:p>
            <a:pPr fontAlgn="auto">
              <a:spcAft>
                <a:spcPts val="0"/>
              </a:spcAft>
              <a:defRPr/>
            </a:pPr>
            <a:r>
              <a:rPr lang="en-US" sz="2000" dirty="0"/>
              <a:t>El </a:t>
            </a:r>
            <a:r>
              <a:rPr lang="en-US" sz="2000" dirty="0" err="1"/>
              <a:t>estudio</a:t>
            </a:r>
            <a:r>
              <a:rPr lang="en-US" sz="2000" dirty="0"/>
              <a:t> de </a:t>
            </a:r>
            <a:r>
              <a:rPr lang="en-US" sz="2000" dirty="0" err="1"/>
              <a:t>caso</a:t>
            </a:r>
            <a:r>
              <a:rPr lang="en-US" sz="2000" dirty="0"/>
              <a:t> de </a:t>
            </a:r>
            <a:r>
              <a:rPr lang="en-US" sz="2000" dirty="0" err="1"/>
              <a:t>flexibilidad</a:t>
            </a:r>
            <a:endParaRPr lang="en-US" sz="2000" dirty="0"/>
          </a:p>
          <a:p>
            <a:pPr fontAlgn="auto">
              <a:spcAft>
                <a:spcPts val="0"/>
              </a:spcAft>
              <a:defRPr/>
            </a:pPr>
            <a:r>
              <a:rPr lang="en-US" sz="2000" dirty="0" err="1"/>
              <a:t>Técnicas</a:t>
            </a:r>
            <a:r>
              <a:rPr lang="en-US" sz="2000" dirty="0"/>
              <a:t> para </a:t>
            </a:r>
            <a:r>
              <a:rPr lang="en-US" sz="2000" dirty="0" err="1"/>
              <a:t>entender</a:t>
            </a:r>
            <a:r>
              <a:rPr lang="en-US" sz="2000" dirty="0"/>
              <a:t> </a:t>
            </a:r>
            <a:r>
              <a:rPr lang="en-US" sz="2000" dirty="0" err="1"/>
              <a:t>mejor</a:t>
            </a:r>
            <a:r>
              <a:rPr lang="en-US" sz="2000" dirty="0"/>
              <a:t> a </a:t>
            </a:r>
            <a:r>
              <a:rPr lang="en-US" sz="2000" dirty="0" err="1"/>
              <a:t>tus</a:t>
            </a:r>
            <a:r>
              <a:rPr lang="en-US" sz="2000" dirty="0"/>
              <a:t> </a:t>
            </a:r>
            <a:r>
              <a:rPr lang="en-US" sz="2000" dirty="0" err="1"/>
              <a:t>alumnos</a:t>
            </a:r>
            <a:endParaRPr lang="en-US" sz="2000" dirty="0"/>
          </a:p>
          <a:p>
            <a:pPr fontAlgn="auto">
              <a:spcAft>
                <a:spcPts val="0"/>
              </a:spcAft>
              <a:defRPr/>
            </a:pPr>
            <a:r>
              <a:rPr lang="en-US" sz="2000" dirty="0" err="1"/>
              <a:t>Pensar</a:t>
            </a:r>
            <a:r>
              <a:rPr lang="en-US" sz="2000" dirty="0"/>
              <a:t> con </a:t>
            </a:r>
            <a:r>
              <a:rPr lang="en-US" sz="2000" dirty="0" err="1"/>
              <a:t>flexibilidad</a:t>
            </a:r>
            <a:r>
              <a:rPr lang="en-US" sz="2000" dirty="0"/>
              <a:t>: </a:t>
            </a:r>
            <a:r>
              <a:rPr lang="en-US" sz="2000" dirty="0" err="1"/>
              <a:t>estudio</a:t>
            </a:r>
            <a:r>
              <a:rPr lang="en-US" sz="2000" dirty="0"/>
              <a:t> de </a:t>
            </a:r>
            <a:r>
              <a:rPr lang="en-US" sz="2000" dirty="0" err="1"/>
              <a:t>caso</a:t>
            </a:r>
            <a:endParaRPr lang="en-US" sz="2000" dirty="0"/>
          </a:p>
          <a:p>
            <a:pPr fontAlgn="auto">
              <a:spcAft>
                <a:spcPts val="0"/>
              </a:spcAft>
              <a:defRPr/>
            </a:pPr>
            <a:r>
              <a:rPr lang="en-US" sz="2000" dirty="0" err="1"/>
              <a:t>Técnicas</a:t>
            </a:r>
            <a:r>
              <a:rPr lang="en-US" sz="2000" dirty="0"/>
              <a:t> para </a:t>
            </a:r>
            <a:r>
              <a:rPr lang="en-US" sz="2000" dirty="0" err="1"/>
              <a:t>soluciones</a:t>
            </a:r>
            <a:r>
              <a:rPr lang="en-US" sz="2000" dirty="0"/>
              <a:t> </a:t>
            </a:r>
            <a:r>
              <a:rPr lang="en-US" sz="2000" dirty="0" err="1"/>
              <a:t>creativas</a:t>
            </a:r>
            <a:r>
              <a:rPr lang="en-US" sz="2000" dirty="0"/>
              <a:t>.</a:t>
            </a:r>
          </a:p>
          <a:p>
            <a:pPr fontAlgn="auto">
              <a:spcAft>
                <a:spcPts val="0"/>
              </a:spcAft>
              <a:defRPr/>
            </a:pPr>
            <a:endParaRPr lang="en-US" sz="2000" dirty="0"/>
          </a:p>
          <a:p>
            <a:pPr fontAlgn="auto">
              <a:spcAft>
                <a:spcPts val="0"/>
              </a:spcAft>
              <a:defRPr/>
            </a:pPr>
            <a:endParaRPr lang="en-US" sz="2000" dirty="0"/>
          </a:p>
        </p:txBody>
      </p:sp>
      <p:pic>
        <p:nvPicPr>
          <p:cNvPr id="6" name="Picture 5">
            <a:extLst>
              <a:ext uri="{FF2B5EF4-FFF2-40B4-BE49-F238E27FC236}">
                <a16:creationId xmlns:a16="http://schemas.microsoft.com/office/drawing/2014/main" xmlns="" id="{4B3B2C20-26DD-4801-8A92-BC430C895A0F}"/>
              </a:ext>
            </a:extLst>
          </p:cNvPr>
          <p:cNvPicPr>
            <a:picLocks noChangeAspect="1"/>
          </p:cNvPicPr>
          <p:nvPr/>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t="17905" b="17964"/>
          <a:stretch/>
        </p:blipFill>
        <p:spPr>
          <a:xfrm>
            <a:off x="0" y="-14892"/>
            <a:ext cx="5757196" cy="1407025"/>
          </a:xfrm>
          <a:prstGeom prst="rect">
            <a:avLst/>
          </a:prstGeom>
        </p:spPr>
      </p:pic>
      <p:sp>
        <p:nvSpPr>
          <p:cNvPr id="8" name="Title 1">
            <a:extLst>
              <a:ext uri="{FF2B5EF4-FFF2-40B4-BE49-F238E27FC236}">
                <a16:creationId xmlns:a16="http://schemas.microsoft.com/office/drawing/2014/main" xmlns="" id="{569068D0-EE78-4CF3-B3F2-46EFE66E075B}"/>
              </a:ext>
            </a:extLst>
          </p:cNvPr>
          <p:cNvSpPr txBox="1">
            <a:spLocks/>
          </p:cNvSpPr>
          <p:nvPr/>
        </p:nvSpPr>
        <p:spPr>
          <a:xfrm>
            <a:off x="5695950" y="-14288"/>
            <a:ext cx="6496050" cy="1406526"/>
          </a:xfrm>
          <a:prstGeom prst="rect">
            <a:avLst/>
          </a:prstGeom>
          <a:solidFill>
            <a:srgbClr val="FFF2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a:t>
            </a:r>
            <a:r>
              <a:rPr lang="en-GB" sz="2200" b="1" dirty="0">
                <a:latin typeface="Calibri"/>
              </a:rPr>
              <a:t>Environment</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Módulo - Cambio de roles</a:t>
            </a:r>
            <a:endParaRPr lang="en-GB" sz="2200" b="1" dirty="0">
              <a:latin typeface="Calibri"/>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a:extLst>
              <a:ext uri="{FF2B5EF4-FFF2-40B4-BE49-F238E27FC236}">
                <a16:creationId xmlns:a16="http://schemas.microsoft.com/office/drawing/2014/main" xmlns="" id="{2AE8B653-D6FA-F54F-8449-FD5CF63F74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xmlns="" id="{C27F2778-21B6-4CFF-9B8B-2DDE3FBA2D8D}"/>
              </a:ext>
            </a:extLst>
          </p:cNvPr>
          <p:cNvSpPr txBox="1">
            <a:spLocks/>
          </p:cNvSpPr>
          <p:nvPr/>
        </p:nvSpPr>
        <p:spPr>
          <a:xfrm>
            <a:off x="698500" y="1951038"/>
            <a:ext cx="10995025" cy="32067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sz="2000" b="1" u="sng" dirty="0" err="1"/>
              <a:t>Objetivos</a:t>
            </a:r>
            <a:r>
              <a:rPr lang="en-US" sz="2000" b="1" u="sng" dirty="0"/>
              <a:t> de la </a:t>
            </a:r>
            <a:r>
              <a:rPr lang="en-US" sz="2000" b="1" u="sng" dirty="0" err="1"/>
              <a:t>lección</a:t>
            </a:r>
            <a:endParaRPr lang="en-US" sz="2000" b="1" u="sng" dirty="0"/>
          </a:p>
          <a:p>
            <a:pPr marL="0" indent="0" fontAlgn="auto">
              <a:spcAft>
                <a:spcPts val="0"/>
              </a:spcAft>
              <a:buNone/>
              <a:defRPr/>
            </a:pPr>
            <a:endParaRPr lang="en-US" sz="2000" b="1" u="sng" dirty="0"/>
          </a:p>
          <a:p>
            <a:pPr marL="0" indent="0" fontAlgn="auto">
              <a:spcAft>
                <a:spcPts val="0"/>
              </a:spcAft>
              <a:buNone/>
              <a:defRPr/>
            </a:pPr>
            <a:r>
              <a:rPr lang="en-US" sz="2000" b="1" dirty="0"/>
              <a:t>¿</a:t>
            </a:r>
            <a:r>
              <a:rPr lang="en-US" sz="2000" b="1" dirty="0" err="1"/>
              <a:t>Cuál</a:t>
            </a:r>
            <a:r>
              <a:rPr lang="en-US" sz="2000" b="1" dirty="0"/>
              <a:t> de </a:t>
            </a:r>
            <a:r>
              <a:rPr lang="en-US" sz="2000" b="1" dirty="0" err="1"/>
              <a:t>estas</a:t>
            </a:r>
            <a:r>
              <a:rPr lang="en-US" sz="2000" b="1" dirty="0"/>
              <a:t> </a:t>
            </a:r>
            <a:r>
              <a:rPr lang="en-US" sz="2000" b="1" dirty="0" err="1"/>
              <a:t>afirmaciones</a:t>
            </a:r>
            <a:r>
              <a:rPr lang="en-US" sz="2000" b="1" dirty="0"/>
              <a:t> describe </a:t>
            </a:r>
            <a:r>
              <a:rPr lang="en-US" sz="2000" b="1" dirty="0" err="1"/>
              <a:t>mejor</a:t>
            </a:r>
            <a:r>
              <a:rPr lang="en-US" sz="2000" b="1" dirty="0"/>
              <a:t> </a:t>
            </a:r>
            <a:r>
              <a:rPr lang="en-US" sz="2000" b="1" dirty="0" err="1"/>
              <a:t>su</a:t>
            </a:r>
            <a:r>
              <a:rPr lang="en-US" sz="2000" b="1" dirty="0"/>
              <a:t> </a:t>
            </a:r>
            <a:r>
              <a:rPr lang="en-US" sz="2000" b="1" dirty="0" err="1"/>
              <a:t>enfoque</a:t>
            </a:r>
            <a:r>
              <a:rPr lang="en-US" sz="2000" b="1" dirty="0"/>
              <a:t> de </a:t>
            </a:r>
            <a:r>
              <a:rPr lang="en-US" sz="2000" b="1" dirty="0" err="1"/>
              <a:t>los</a:t>
            </a:r>
            <a:r>
              <a:rPr lang="en-US" sz="2000" b="1" dirty="0"/>
              <a:t> </a:t>
            </a:r>
            <a:r>
              <a:rPr lang="en-US" sz="2000" b="1" dirty="0" err="1"/>
              <a:t>objetivos</a:t>
            </a:r>
            <a:r>
              <a:rPr lang="en-US" sz="2000" b="1" dirty="0"/>
              <a:t> de la </a:t>
            </a:r>
            <a:r>
              <a:rPr lang="en-US" sz="2000" b="1" dirty="0" err="1"/>
              <a:t>lección</a:t>
            </a:r>
            <a:r>
              <a:rPr lang="en-US" sz="2000" b="1" dirty="0"/>
              <a:t>? ¿Por </a:t>
            </a:r>
            <a:r>
              <a:rPr lang="en-US" sz="2000" b="1" dirty="0" err="1"/>
              <a:t>qué</a:t>
            </a:r>
            <a:r>
              <a:rPr lang="en-US" sz="2000" b="1" dirty="0"/>
              <a:t>? ¿Por </a:t>
            </a:r>
            <a:r>
              <a:rPr lang="en-US" sz="2000" b="1" dirty="0" err="1"/>
              <a:t>qué</a:t>
            </a:r>
            <a:r>
              <a:rPr lang="en-US" sz="2000" b="1" dirty="0"/>
              <a:t> </a:t>
            </a:r>
            <a:r>
              <a:rPr lang="en-US" sz="2000" b="1" dirty="0" err="1"/>
              <a:t>los</a:t>
            </a:r>
            <a:r>
              <a:rPr lang="en-US" sz="2000" b="1" dirty="0"/>
              <a:t> </a:t>
            </a:r>
            <a:r>
              <a:rPr lang="en-US" sz="2000" b="1" dirty="0" err="1"/>
              <a:t>demás</a:t>
            </a:r>
            <a:r>
              <a:rPr lang="en-US" sz="2000" b="1" dirty="0"/>
              <a:t> no </a:t>
            </a:r>
            <a:r>
              <a:rPr lang="en-US" sz="2000" b="1" dirty="0" err="1"/>
              <a:t>te</a:t>
            </a:r>
            <a:r>
              <a:rPr lang="en-US" sz="2000" b="1" dirty="0"/>
              <a:t> </a:t>
            </a:r>
            <a:r>
              <a:rPr lang="en-US" sz="2000" b="1" dirty="0" err="1"/>
              <a:t>describen</a:t>
            </a:r>
            <a:r>
              <a:rPr lang="en-US" sz="2000" b="1" dirty="0"/>
              <a:t>?</a:t>
            </a:r>
          </a:p>
          <a:p>
            <a:pPr marL="0" indent="0" fontAlgn="auto">
              <a:spcAft>
                <a:spcPts val="0"/>
              </a:spcAft>
              <a:buNone/>
              <a:defRPr/>
            </a:pPr>
            <a:endParaRPr lang="en-US" sz="2000" b="1" dirty="0"/>
          </a:p>
          <a:p>
            <a:pPr marL="457200" indent="-457200" fontAlgn="auto">
              <a:spcAft>
                <a:spcPts val="0"/>
              </a:spcAft>
              <a:buFont typeface="+mj-lt"/>
              <a:buAutoNum type="arabicPeriod"/>
              <a:defRPr/>
            </a:pPr>
            <a:r>
              <a:rPr lang="en-US" sz="2000" dirty="0" err="1"/>
              <a:t>Es</a:t>
            </a:r>
            <a:r>
              <a:rPr lang="en-US" sz="2000" dirty="0"/>
              <a:t> </a:t>
            </a:r>
            <a:r>
              <a:rPr lang="en-US" sz="2000" dirty="0" err="1"/>
              <a:t>una</a:t>
            </a:r>
            <a:r>
              <a:rPr lang="en-US" sz="2000" dirty="0"/>
              <a:t> </a:t>
            </a:r>
            <a:r>
              <a:rPr lang="en-US" sz="2000" dirty="0" err="1"/>
              <a:t>guía</a:t>
            </a:r>
            <a:r>
              <a:rPr lang="en-US" sz="2000" dirty="0"/>
              <a:t> general, </a:t>
            </a:r>
            <a:r>
              <a:rPr lang="en-US" sz="2000" dirty="0" err="1"/>
              <a:t>pero</a:t>
            </a:r>
            <a:r>
              <a:rPr lang="en-US" sz="2000" dirty="0"/>
              <a:t> no </a:t>
            </a:r>
            <a:r>
              <a:rPr lang="en-US" sz="2000" dirty="0" err="1"/>
              <a:t>debería</a:t>
            </a:r>
            <a:r>
              <a:rPr lang="en-US" sz="2000" dirty="0"/>
              <a:t> </a:t>
            </a:r>
            <a:r>
              <a:rPr lang="en-US" sz="2000" dirty="0" err="1"/>
              <a:t>impedir</a:t>
            </a:r>
            <a:r>
              <a:rPr lang="en-US" sz="2000" dirty="0"/>
              <a:t> que se </a:t>
            </a:r>
            <a:r>
              <a:rPr lang="en-US" sz="2000" dirty="0" err="1"/>
              <a:t>desvíe</a:t>
            </a:r>
            <a:r>
              <a:rPr lang="en-US" sz="2000" dirty="0"/>
              <a:t> </a:t>
            </a:r>
            <a:r>
              <a:rPr lang="en-US" sz="2000" dirty="0" err="1"/>
              <a:t>si</a:t>
            </a:r>
            <a:r>
              <a:rPr lang="en-US" sz="2000" dirty="0"/>
              <a:t> </a:t>
            </a:r>
            <a:r>
              <a:rPr lang="en-US" sz="2000" dirty="0" err="1"/>
              <a:t>es</a:t>
            </a:r>
            <a:r>
              <a:rPr lang="en-US" sz="2000" dirty="0"/>
              <a:t> </a:t>
            </a:r>
            <a:r>
              <a:rPr lang="en-US" sz="2000" dirty="0" err="1"/>
              <a:t>necesario</a:t>
            </a:r>
            <a:r>
              <a:rPr lang="en-US" sz="2000" dirty="0"/>
              <a:t>.</a:t>
            </a:r>
          </a:p>
          <a:p>
            <a:pPr marL="457200" indent="-457200" fontAlgn="auto">
              <a:spcAft>
                <a:spcPts val="0"/>
              </a:spcAft>
              <a:buFont typeface="+mj-lt"/>
              <a:buAutoNum type="arabicPeriod"/>
              <a:defRPr/>
            </a:pPr>
            <a:r>
              <a:rPr lang="en-US" sz="2000" dirty="0"/>
              <a:t>¡</a:t>
            </a:r>
            <a:r>
              <a:rPr lang="en-US" sz="2000" dirty="0" err="1"/>
              <a:t>Jaja</a:t>
            </a:r>
            <a:r>
              <a:rPr lang="en-US" sz="2000" dirty="0"/>
              <a:t>! </a:t>
            </a:r>
            <a:r>
              <a:rPr lang="en-US" sz="2000" dirty="0" err="1"/>
              <a:t>objetivos</a:t>
            </a:r>
            <a:r>
              <a:rPr lang="en-US" sz="2000" dirty="0"/>
              <a:t> de la </a:t>
            </a:r>
            <a:r>
              <a:rPr lang="en-US" sz="2000" dirty="0" err="1"/>
              <a:t>lección</a:t>
            </a:r>
            <a:r>
              <a:rPr lang="en-US" sz="2000" dirty="0"/>
              <a:t>! ¡La </a:t>
            </a:r>
            <a:r>
              <a:rPr lang="en-US" sz="2000" dirty="0" err="1"/>
              <a:t>última</a:t>
            </a:r>
            <a:r>
              <a:rPr lang="en-US" sz="2000" dirty="0"/>
              <a:t> </a:t>
            </a:r>
            <a:r>
              <a:rPr lang="en-US" sz="2000" dirty="0" err="1"/>
              <a:t>vez</a:t>
            </a:r>
            <a:r>
              <a:rPr lang="en-US" sz="2000" dirty="0"/>
              <a:t> que </a:t>
            </a:r>
            <a:r>
              <a:rPr lang="en-US" sz="2000" dirty="0" err="1"/>
              <a:t>escribí</a:t>
            </a:r>
            <a:r>
              <a:rPr lang="en-US" sz="2000" dirty="0"/>
              <a:t> </a:t>
            </a:r>
            <a:r>
              <a:rPr lang="en-US" sz="2000" dirty="0" err="1"/>
              <a:t>eso</a:t>
            </a:r>
            <a:r>
              <a:rPr lang="en-US" sz="2000" dirty="0"/>
              <a:t> </a:t>
            </a:r>
            <a:r>
              <a:rPr lang="en-US" sz="2000" dirty="0" err="1"/>
              <a:t>fue</a:t>
            </a:r>
            <a:r>
              <a:rPr lang="en-US" sz="2000" dirty="0"/>
              <a:t> </a:t>
            </a:r>
            <a:r>
              <a:rPr lang="en-US" sz="2000" dirty="0" err="1"/>
              <a:t>hace</a:t>
            </a:r>
            <a:r>
              <a:rPr lang="en-US" sz="2000" dirty="0"/>
              <a:t> </a:t>
            </a:r>
            <a:r>
              <a:rPr lang="en-US" sz="2000" dirty="0" err="1"/>
              <a:t>años</a:t>
            </a:r>
            <a:r>
              <a:rPr lang="en-US" sz="2000" dirty="0"/>
              <a:t>!</a:t>
            </a:r>
          </a:p>
          <a:p>
            <a:pPr marL="457200" indent="-457200" fontAlgn="auto">
              <a:spcAft>
                <a:spcPts val="0"/>
              </a:spcAft>
              <a:buFont typeface="+mj-lt"/>
              <a:buAutoNum type="arabicPeriod"/>
              <a:defRPr/>
            </a:pPr>
            <a:r>
              <a:rPr lang="en-US" sz="2000" dirty="0"/>
              <a:t>Me </a:t>
            </a:r>
            <a:r>
              <a:rPr lang="en-US" sz="2000" dirty="0" err="1"/>
              <a:t>siento</a:t>
            </a:r>
            <a:r>
              <a:rPr lang="en-US" sz="2000" dirty="0"/>
              <a:t> mal </a:t>
            </a:r>
            <a:r>
              <a:rPr lang="en-US" sz="2000" dirty="0" err="1"/>
              <a:t>cuando</a:t>
            </a:r>
            <a:r>
              <a:rPr lang="en-US" sz="2000" dirty="0"/>
              <a:t> surge </a:t>
            </a:r>
            <a:r>
              <a:rPr lang="en-US" sz="2000" dirty="0" err="1"/>
              <a:t>algo</a:t>
            </a:r>
            <a:r>
              <a:rPr lang="en-US" sz="2000" dirty="0"/>
              <a:t> que me </a:t>
            </a:r>
            <a:r>
              <a:rPr lang="en-US" sz="2000" dirty="0" err="1"/>
              <a:t>hace</a:t>
            </a:r>
            <a:r>
              <a:rPr lang="en-US" sz="2000" dirty="0"/>
              <a:t> no </a:t>
            </a:r>
            <a:r>
              <a:rPr lang="en-US" sz="2000" dirty="0" err="1"/>
              <a:t>apegarme</a:t>
            </a:r>
            <a:r>
              <a:rPr lang="en-US" sz="2000" dirty="0"/>
              <a:t> a </a:t>
            </a:r>
            <a:r>
              <a:rPr lang="en-US" sz="2000" dirty="0" err="1"/>
              <a:t>los</a:t>
            </a:r>
            <a:r>
              <a:rPr lang="en-US" sz="2000" dirty="0"/>
              <a:t> </a:t>
            </a:r>
            <a:r>
              <a:rPr lang="en-US" sz="2000" dirty="0" err="1"/>
              <a:t>objetivos</a:t>
            </a:r>
            <a:r>
              <a:rPr lang="en-US" sz="2000" dirty="0"/>
              <a:t> de la </a:t>
            </a:r>
            <a:r>
              <a:rPr lang="en-US" sz="2000" dirty="0" err="1"/>
              <a:t>lección</a:t>
            </a:r>
            <a:endParaRPr lang="en-US" sz="2000" dirty="0"/>
          </a:p>
          <a:p>
            <a:pPr marL="457200" indent="-457200" fontAlgn="auto">
              <a:spcAft>
                <a:spcPts val="0"/>
              </a:spcAft>
              <a:buFont typeface="+mj-lt"/>
              <a:buAutoNum type="arabicPeriod"/>
              <a:defRPr/>
            </a:pPr>
            <a:r>
              <a:rPr lang="en-US" sz="2000" dirty="0" err="1"/>
              <a:t>Es</a:t>
            </a:r>
            <a:r>
              <a:rPr lang="en-US" sz="2000" dirty="0"/>
              <a:t> un </a:t>
            </a:r>
            <a:r>
              <a:rPr lang="en-US" sz="2000" dirty="0" err="1"/>
              <a:t>fuerte</a:t>
            </a:r>
            <a:r>
              <a:rPr lang="en-US" sz="2000" dirty="0"/>
              <a:t> </a:t>
            </a:r>
            <a:r>
              <a:rPr lang="en-US" sz="2000" dirty="0" err="1"/>
              <a:t>indicador</a:t>
            </a:r>
            <a:r>
              <a:rPr lang="en-US" sz="2000" dirty="0"/>
              <a:t> de lo que </a:t>
            </a:r>
            <a:r>
              <a:rPr lang="en-US" sz="2000" dirty="0" err="1"/>
              <a:t>los</a:t>
            </a:r>
            <a:r>
              <a:rPr lang="en-US" sz="2000" dirty="0"/>
              <a:t> </a:t>
            </a:r>
            <a:r>
              <a:rPr lang="en-US" sz="2000" dirty="0" err="1"/>
              <a:t>estudiantes</a:t>
            </a:r>
            <a:r>
              <a:rPr lang="en-US" sz="2000" dirty="0"/>
              <a:t> </a:t>
            </a:r>
            <a:r>
              <a:rPr lang="en-US" sz="2000" dirty="0" err="1"/>
              <a:t>aprenderán</a:t>
            </a:r>
            <a:r>
              <a:rPr lang="en-US" sz="2000" dirty="0"/>
              <a:t> y </a:t>
            </a:r>
            <a:r>
              <a:rPr lang="en-US" sz="2000" dirty="0" err="1"/>
              <a:t>mantenerlo</a:t>
            </a:r>
            <a:r>
              <a:rPr lang="en-US" sz="2000" dirty="0"/>
              <a:t> </a:t>
            </a:r>
            <a:r>
              <a:rPr lang="en-US" sz="2000" dirty="0" err="1"/>
              <a:t>es</a:t>
            </a:r>
            <a:r>
              <a:rPr lang="en-US" sz="2000" dirty="0"/>
              <a:t> </a:t>
            </a:r>
            <a:r>
              <a:rPr lang="en-US" sz="2000" dirty="0" err="1"/>
              <a:t>bueno</a:t>
            </a:r>
            <a:r>
              <a:rPr lang="en-US" sz="2000" dirty="0"/>
              <a:t> para el </a:t>
            </a:r>
            <a:r>
              <a:rPr lang="en-US" sz="2000" dirty="0" err="1"/>
              <a:t>rendimiento</a:t>
            </a:r>
            <a:r>
              <a:rPr lang="en-US" sz="2000" dirty="0"/>
              <a:t> de </a:t>
            </a:r>
            <a:r>
              <a:rPr lang="en-US" sz="2000" dirty="0" err="1"/>
              <a:t>los</a:t>
            </a:r>
            <a:r>
              <a:rPr lang="en-US" sz="2000" dirty="0"/>
              <a:t> </a:t>
            </a:r>
            <a:r>
              <a:rPr lang="en-US" sz="2000" dirty="0" err="1"/>
              <a:t>estudiantes</a:t>
            </a:r>
            <a:r>
              <a:rPr lang="en-US" sz="2000" dirty="0"/>
              <a:t>.</a:t>
            </a:r>
          </a:p>
        </p:txBody>
      </p:sp>
      <p:pic>
        <p:nvPicPr>
          <p:cNvPr id="6" name="Picture 5">
            <a:extLst>
              <a:ext uri="{FF2B5EF4-FFF2-40B4-BE49-F238E27FC236}">
                <a16:creationId xmlns:a16="http://schemas.microsoft.com/office/drawing/2014/main" xmlns="" id="{4B3B2C20-26DD-4801-8A92-BC430C895A0F}"/>
              </a:ext>
            </a:extLst>
          </p:cNvPr>
          <p:cNvPicPr>
            <a:picLocks noChangeAspect="1"/>
          </p:cNvPicPr>
          <p:nvPr/>
        </p:nvPicPr>
        <p:blipFill rotWithShape="1">
          <a:blip r:embed="rId4" cstate="print">
            <a:duotone>
              <a:prstClr val="black"/>
              <a:schemeClr val="accent4">
                <a:tint val="45000"/>
                <a:satMod val="400000"/>
              </a:schemeClr>
            </a:duotone>
            <a:extLst>
              <a:ext uri="{28A0092B-C50C-407E-A947-70E740481C1C}">
                <a14:useLocalDpi xmlns:a14="http://schemas.microsoft.com/office/drawing/2010/main" val="0"/>
              </a:ext>
            </a:extLst>
          </a:blip>
          <a:srcRect t="17905" b="17964"/>
          <a:stretch/>
        </p:blipFill>
        <p:spPr>
          <a:xfrm>
            <a:off x="0" y="-14892"/>
            <a:ext cx="5757196" cy="1407025"/>
          </a:xfrm>
          <a:prstGeom prst="rect">
            <a:avLst/>
          </a:prstGeom>
        </p:spPr>
      </p:pic>
      <p:sp>
        <p:nvSpPr>
          <p:cNvPr id="8" name="Title 1">
            <a:extLst>
              <a:ext uri="{FF2B5EF4-FFF2-40B4-BE49-F238E27FC236}">
                <a16:creationId xmlns:a16="http://schemas.microsoft.com/office/drawing/2014/main" xmlns="" id="{569068D0-EE78-4CF3-B3F2-46EFE66E075B}"/>
              </a:ext>
            </a:extLst>
          </p:cNvPr>
          <p:cNvSpPr txBox="1">
            <a:spLocks/>
          </p:cNvSpPr>
          <p:nvPr/>
        </p:nvSpPr>
        <p:spPr>
          <a:xfrm>
            <a:off x="5695950" y="-14288"/>
            <a:ext cx="6496050" cy="1406526"/>
          </a:xfrm>
          <a:prstGeom prst="rect">
            <a:avLst/>
          </a:prstGeom>
          <a:solidFill>
            <a:srgbClr val="FFF2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a:t>
            </a:r>
            <a:r>
              <a:rPr lang="en-GB" sz="2200" b="1" dirty="0">
                <a:latin typeface="Calibri"/>
              </a:rPr>
              <a:t>Environment</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Módulo - Cambio de roles</a:t>
            </a:r>
            <a:endParaRPr lang="en-GB" sz="2200" b="1" dirty="0">
              <a:latin typeface="Calibri"/>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a:extLst>
              <a:ext uri="{FF2B5EF4-FFF2-40B4-BE49-F238E27FC236}">
                <a16:creationId xmlns:a16="http://schemas.microsoft.com/office/drawing/2014/main" xmlns="" id="{FF5F1221-737B-9B4F-9329-93022719D4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Content Placeholder 2">
            <a:extLst>
              <a:ext uri="{FF2B5EF4-FFF2-40B4-BE49-F238E27FC236}">
                <a16:creationId xmlns:a16="http://schemas.microsoft.com/office/drawing/2014/main" xmlns="" id="{028B45E9-4787-F94B-A841-D6F86B80A812}"/>
              </a:ext>
            </a:extLst>
          </p:cNvPr>
          <p:cNvSpPr txBox="1">
            <a:spLocks noChangeArrowheads="1"/>
          </p:cNvSpPr>
          <p:nvPr/>
        </p:nvSpPr>
        <p:spPr bwMode="auto">
          <a:xfrm>
            <a:off x="698500" y="1951038"/>
            <a:ext cx="10995025" cy="444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None/>
            </a:pPr>
            <a:r>
              <a:rPr lang="en-US" altLang="en-US" sz="2000" b="1" u="sng" dirty="0" err="1"/>
              <a:t>Objetivos</a:t>
            </a:r>
            <a:r>
              <a:rPr lang="en-US" altLang="en-US" sz="2000" b="1" u="sng" dirty="0"/>
              <a:t> de la </a:t>
            </a:r>
            <a:r>
              <a:rPr lang="en-US" altLang="en-US" sz="2000" b="1" u="sng" dirty="0" err="1"/>
              <a:t>lección</a:t>
            </a:r>
            <a:endParaRPr lang="en-US" altLang="en-US" sz="2000" b="1" u="sng" dirty="0"/>
          </a:p>
          <a:p>
            <a:pPr eaLnBrk="1" hangingPunct="1">
              <a:lnSpc>
                <a:spcPct val="100000"/>
              </a:lnSpc>
              <a:spcBef>
                <a:spcPct val="20000"/>
              </a:spcBef>
              <a:buNone/>
            </a:pPr>
            <a:endParaRPr lang="en-US" altLang="en-US" sz="2000" b="1" u="sng" dirty="0"/>
          </a:p>
          <a:p>
            <a:pPr eaLnBrk="1" hangingPunct="1">
              <a:lnSpc>
                <a:spcPct val="100000"/>
              </a:lnSpc>
              <a:spcBef>
                <a:spcPct val="20000"/>
              </a:spcBef>
              <a:buNone/>
            </a:pPr>
            <a:r>
              <a:rPr lang="en-US" altLang="en-US" sz="2000" dirty="0"/>
              <a:t>¿Por </a:t>
            </a:r>
            <a:r>
              <a:rPr lang="en-US" altLang="en-US" sz="2000" dirty="0" err="1"/>
              <a:t>qué</a:t>
            </a:r>
            <a:r>
              <a:rPr lang="en-US" altLang="en-US" sz="2000" dirty="0"/>
              <a:t> </a:t>
            </a:r>
            <a:r>
              <a:rPr lang="en-US" altLang="en-US" sz="2000" dirty="0" err="1"/>
              <a:t>podría</a:t>
            </a:r>
            <a:r>
              <a:rPr lang="en-US" altLang="en-US" sz="2000" dirty="0"/>
              <a:t> </a:t>
            </a:r>
            <a:r>
              <a:rPr lang="en-US" altLang="en-US" sz="2000" dirty="0" err="1"/>
              <a:t>desviarse</a:t>
            </a:r>
            <a:r>
              <a:rPr lang="en-US" altLang="en-US" sz="2000" dirty="0"/>
              <a:t> </a:t>
            </a:r>
            <a:r>
              <a:rPr lang="en-US" altLang="en-US" sz="2000" dirty="0" err="1"/>
              <a:t>temporalmente</a:t>
            </a:r>
            <a:r>
              <a:rPr lang="en-US" altLang="en-US" sz="2000" dirty="0"/>
              <a:t> de </a:t>
            </a:r>
            <a:r>
              <a:rPr lang="en-US" altLang="en-US" sz="2000" dirty="0" err="1"/>
              <a:t>los</a:t>
            </a:r>
            <a:r>
              <a:rPr lang="en-US" altLang="en-US" sz="2000" dirty="0"/>
              <a:t> </a:t>
            </a:r>
            <a:r>
              <a:rPr lang="en-US" altLang="en-US" sz="2000" dirty="0" err="1"/>
              <a:t>objetivos</a:t>
            </a:r>
            <a:r>
              <a:rPr lang="en-US" altLang="en-US" sz="2000" dirty="0"/>
              <a:t> de la </a:t>
            </a:r>
            <a:r>
              <a:rPr lang="en-US" altLang="en-US" sz="2000" dirty="0" err="1"/>
              <a:t>lección</a:t>
            </a:r>
            <a:r>
              <a:rPr lang="en-US" altLang="en-US" sz="2000" dirty="0"/>
              <a:t> original? </a:t>
            </a:r>
            <a:r>
              <a:rPr lang="en-US" altLang="en-US" sz="2000" dirty="0" err="1"/>
              <a:t>Discutan</a:t>
            </a:r>
            <a:r>
              <a:rPr lang="en-US" altLang="en-US" sz="2000" dirty="0"/>
              <a:t> lo </a:t>
            </a:r>
            <a:r>
              <a:rPr lang="en-US" altLang="en-US" sz="2000" dirty="0" err="1"/>
              <a:t>siguiente</a:t>
            </a:r>
            <a:r>
              <a:rPr lang="en-US" altLang="en-US" sz="2000" dirty="0"/>
              <a:t>:</a:t>
            </a:r>
          </a:p>
          <a:p>
            <a:pPr eaLnBrk="1" hangingPunct="1">
              <a:lnSpc>
                <a:spcPct val="100000"/>
              </a:lnSpc>
              <a:spcBef>
                <a:spcPct val="20000"/>
              </a:spcBef>
              <a:buNone/>
            </a:pPr>
            <a:endParaRPr lang="en-US" altLang="en-US" sz="2000" dirty="0"/>
          </a:p>
          <a:p>
            <a:pPr eaLnBrk="1" hangingPunct="1">
              <a:lnSpc>
                <a:spcPct val="100000"/>
              </a:lnSpc>
              <a:spcBef>
                <a:spcPct val="20000"/>
              </a:spcBef>
              <a:buNone/>
            </a:pPr>
            <a:r>
              <a:rPr lang="en-US" altLang="en-US" sz="2000" dirty="0"/>
              <a:t>Un </a:t>
            </a:r>
            <a:r>
              <a:rPr lang="en-US" altLang="en-US" sz="2000" dirty="0" err="1"/>
              <a:t>estudiante</a:t>
            </a:r>
            <a:r>
              <a:rPr lang="en-US" altLang="en-US" sz="2000" dirty="0"/>
              <a:t>…</a:t>
            </a:r>
          </a:p>
          <a:p>
            <a:pPr eaLnBrk="1" hangingPunct="1">
              <a:lnSpc>
                <a:spcPct val="100000"/>
              </a:lnSpc>
              <a:spcBef>
                <a:spcPct val="20000"/>
              </a:spcBef>
              <a:buNone/>
            </a:pPr>
            <a:endParaRPr lang="en-US" altLang="en-US" sz="2000" dirty="0"/>
          </a:p>
          <a:p>
            <a:pPr eaLnBrk="1" hangingPunct="1">
              <a:lnSpc>
                <a:spcPct val="100000"/>
              </a:lnSpc>
              <a:spcBef>
                <a:spcPct val="20000"/>
              </a:spcBef>
              <a:buNone/>
            </a:pPr>
            <a:r>
              <a:rPr lang="en-US" altLang="en-US" sz="2000" dirty="0"/>
              <a:t>... </a:t>
            </a:r>
            <a:r>
              <a:rPr lang="en-US" altLang="en-US" sz="2000" dirty="0" err="1"/>
              <a:t>trae</a:t>
            </a:r>
            <a:r>
              <a:rPr lang="en-US" altLang="en-US" sz="2000" dirty="0"/>
              <a:t> un </a:t>
            </a:r>
            <a:r>
              <a:rPr lang="en-US" altLang="en-US" sz="2000" dirty="0" err="1"/>
              <a:t>tema</a:t>
            </a:r>
            <a:r>
              <a:rPr lang="en-US" altLang="en-US" sz="2000" dirty="0"/>
              <a:t> </a:t>
            </a:r>
            <a:r>
              <a:rPr lang="en-US" altLang="en-US" sz="2000" dirty="0" err="1"/>
              <a:t>interesante</a:t>
            </a:r>
            <a:endParaRPr lang="en-US" altLang="en-US" sz="2000" dirty="0"/>
          </a:p>
          <a:p>
            <a:pPr eaLnBrk="1" hangingPunct="1">
              <a:lnSpc>
                <a:spcPct val="100000"/>
              </a:lnSpc>
              <a:spcBef>
                <a:spcPct val="20000"/>
              </a:spcBef>
              <a:buNone/>
            </a:pPr>
            <a:r>
              <a:rPr lang="en-US" altLang="en-US" sz="2000" dirty="0"/>
              <a:t>... </a:t>
            </a:r>
            <a:r>
              <a:rPr lang="en-US" altLang="en-US" sz="2000" dirty="0" err="1"/>
              <a:t>duda</a:t>
            </a:r>
            <a:r>
              <a:rPr lang="en-US" altLang="en-US" sz="2000" dirty="0"/>
              <a:t> de </a:t>
            </a:r>
            <a:r>
              <a:rPr lang="en-US" altLang="en-US" sz="2000" dirty="0" err="1"/>
              <a:t>su</a:t>
            </a:r>
            <a:r>
              <a:rPr lang="en-US" altLang="en-US" sz="2000" dirty="0"/>
              <a:t> </a:t>
            </a:r>
            <a:r>
              <a:rPr lang="en-US" altLang="en-US" sz="2000" dirty="0" err="1"/>
              <a:t>capacidad</a:t>
            </a:r>
            <a:r>
              <a:rPr lang="en-US" altLang="en-US" sz="2000" dirty="0"/>
              <a:t> para </a:t>
            </a:r>
            <a:r>
              <a:rPr lang="en-US" altLang="en-US" sz="2000" dirty="0" err="1"/>
              <a:t>completar</a:t>
            </a:r>
            <a:r>
              <a:rPr lang="en-US" altLang="en-US" sz="2000" dirty="0"/>
              <a:t> </a:t>
            </a:r>
            <a:r>
              <a:rPr lang="en-US" altLang="en-US" sz="2000" dirty="0" err="1"/>
              <a:t>una</a:t>
            </a:r>
            <a:r>
              <a:rPr lang="en-US" altLang="en-US" sz="2000" dirty="0"/>
              <a:t> </a:t>
            </a:r>
            <a:r>
              <a:rPr lang="en-US" altLang="en-US" sz="2000" dirty="0" err="1"/>
              <a:t>tarea</a:t>
            </a:r>
            <a:r>
              <a:rPr lang="en-US" altLang="en-US" sz="2000" dirty="0"/>
              <a:t> de </a:t>
            </a:r>
            <a:r>
              <a:rPr lang="en-US" altLang="en-US" sz="2000" dirty="0" err="1"/>
              <a:t>habilidades</a:t>
            </a:r>
            <a:endParaRPr lang="en-US" altLang="en-US" sz="2000" dirty="0"/>
          </a:p>
          <a:p>
            <a:pPr eaLnBrk="1" hangingPunct="1">
              <a:lnSpc>
                <a:spcPct val="100000"/>
              </a:lnSpc>
              <a:spcBef>
                <a:spcPct val="20000"/>
              </a:spcBef>
              <a:buNone/>
            </a:pPr>
            <a:r>
              <a:rPr lang="en-US" altLang="en-US" sz="2000" dirty="0"/>
              <a:t>... </a:t>
            </a:r>
            <a:r>
              <a:rPr lang="en-US" altLang="en-US" sz="2000" dirty="0" err="1"/>
              <a:t>hace</a:t>
            </a:r>
            <a:r>
              <a:rPr lang="en-US" altLang="en-US" sz="2000" dirty="0"/>
              <a:t> </a:t>
            </a:r>
            <a:r>
              <a:rPr lang="en-US" altLang="en-US" sz="2000" dirty="0" err="1"/>
              <a:t>una</a:t>
            </a:r>
            <a:r>
              <a:rPr lang="en-US" altLang="en-US" sz="2000" dirty="0"/>
              <a:t> </a:t>
            </a:r>
            <a:r>
              <a:rPr lang="en-US" altLang="en-US" sz="2000" dirty="0" err="1"/>
              <a:t>pregunta</a:t>
            </a:r>
            <a:r>
              <a:rPr lang="en-US" altLang="en-US" sz="2000" dirty="0"/>
              <a:t> </a:t>
            </a:r>
            <a:r>
              <a:rPr lang="en-US" altLang="en-US" sz="2000" dirty="0" err="1"/>
              <a:t>fuera</a:t>
            </a:r>
            <a:r>
              <a:rPr lang="en-US" altLang="en-US" sz="2000" dirty="0"/>
              <a:t> de </a:t>
            </a:r>
            <a:r>
              <a:rPr lang="en-US" altLang="en-US" sz="2000" dirty="0" err="1"/>
              <a:t>tema</a:t>
            </a:r>
            <a:r>
              <a:rPr lang="en-US" altLang="en-US" sz="2000" dirty="0"/>
              <a:t> </a:t>
            </a:r>
            <a:r>
              <a:rPr lang="en-US" altLang="en-US" sz="2000" dirty="0" err="1"/>
              <a:t>sobre</a:t>
            </a:r>
            <a:r>
              <a:rPr lang="en-US" altLang="en-US" sz="2000" dirty="0"/>
              <a:t> </a:t>
            </a:r>
            <a:r>
              <a:rPr lang="en-US" altLang="en-US" sz="2000" dirty="0" err="1"/>
              <a:t>vocabulario</a:t>
            </a:r>
            <a:endParaRPr lang="en-US" altLang="en-US" sz="2000" dirty="0"/>
          </a:p>
          <a:p>
            <a:pPr eaLnBrk="1" hangingPunct="1">
              <a:lnSpc>
                <a:spcPct val="100000"/>
              </a:lnSpc>
              <a:spcBef>
                <a:spcPct val="20000"/>
              </a:spcBef>
              <a:buNone/>
            </a:pPr>
            <a:r>
              <a:rPr lang="en-US" altLang="en-US" sz="2000" dirty="0"/>
              <a:t>... </a:t>
            </a:r>
            <a:r>
              <a:rPr lang="en-US" altLang="en-US" sz="2000" dirty="0" err="1"/>
              <a:t>pregunta</a:t>
            </a:r>
            <a:r>
              <a:rPr lang="en-US" altLang="en-US" sz="2000" dirty="0"/>
              <a:t> </a:t>
            </a:r>
            <a:r>
              <a:rPr lang="en-US" altLang="en-US" sz="2000" dirty="0" err="1"/>
              <a:t>sobre</a:t>
            </a:r>
            <a:r>
              <a:rPr lang="en-US" altLang="en-US" sz="2000" dirty="0"/>
              <a:t> la </a:t>
            </a:r>
            <a:r>
              <a:rPr lang="en-US" altLang="en-US" sz="2000" dirty="0" err="1"/>
              <a:t>aplicación</a:t>
            </a:r>
            <a:r>
              <a:rPr lang="en-US" altLang="en-US" sz="2000" dirty="0"/>
              <a:t> de la </a:t>
            </a:r>
            <a:r>
              <a:rPr lang="en-US" altLang="en-US" sz="2000" dirty="0" err="1"/>
              <a:t>vida</a:t>
            </a:r>
            <a:r>
              <a:rPr lang="en-US" altLang="en-US" sz="2000" dirty="0"/>
              <a:t> real del </a:t>
            </a:r>
            <a:r>
              <a:rPr lang="en-US" altLang="en-US" sz="2000" dirty="0" err="1"/>
              <a:t>contenido</a:t>
            </a:r>
            <a:r>
              <a:rPr lang="en-US" altLang="en-US" sz="2000" dirty="0"/>
              <a:t> de la </a:t>
            </a:r>
            <a:r>
              <a:rPr lang="en-US" altLang="en-US" sz="2000" dirty="0" err="1"/>
              <a:t>lección</a:t>
            </a:r>
            <a:endParaRPr lang="en-US" altLang="en-US" sz="2000" dirty="0"/>
          </a:p>
          <a:p>
            <a:pPr eaLnBrk="1" hangingPunct="1">
              <a:lnSpc>
                <a:spcPct val="100000"/>
              </a:lnSpc>
              <a:spcBef>
                <a:spcPct val="20000"/>
              </a:spcBef>
              <a:buNone/>
            </a:pPr>
            <a:endParaRPr lang="en-US" altLang="en-US" sz="2000" dirty="0"/>
          </a:p>
          <a:p>
            <a:pPr eaLnBrk="1" hangingPunct="1">
              <a:lnSpc>
                <a:spcPct val="100000"/>
              </a:lnSpc>
              <a:spcBef>
                <a:spcPct val="20000"/>
              </a:spcBef>
              <a:buNone/>
            </a:pPr>
            <a:r>
              <a:rPr lang="en-US" altLang="en-US" sz="2000" dirty="0"/>
              <a:t>¿</a:t>
            </a:r>
            <a:r>
              <a:rPr lang="en-US" altLang="en-US" sz="2000" dirty="0" err="1"/>
              <a:t>Qué</a:t>
            </a:r>
            <a:r>
              <a:rPr lang="en-US" altLang="en-US" sz="2000" dirty="0"/>
              <a:t> </a:t>
            </a:r>
            <a:r>
              <a:rPr lang="en-US" altLang="en-US" sz="2000" dirty="0" err="1"/>
              <a:t>más</a:t>
            </a:r>
            <a:r>
              <a:rPr lang="en-US" altLang="en-US" sz="2000" dirty="0"/>
              <a:t> se </a:t>
            </a:r>
            <a:r>
              <a:rPr lang="en-US" altLang="en-US" sz="2000" dirty="0" err="1"/>
              <a:t>te</a:t>
            </a:r>
            <a:r>
              <a:rPr lang="en-US" altLang="en-US" sz="2000" dirty="0"/>
              <a:t> </a:t>
            </a:r>
            <a:r>
              <a:rPr lang="en-US" altLang="en-US" sz="2000" dirty="0" err="1"/>
              <a:t>ocurre</a:t>
            </a:r>
            <a:r>
              <a:rPr lang="en-US" altLang="en-US" sz="2000" dirty="0"/>
              <a:t>?</a:t>
            </a:r>
          </a:p>
        </p:txBody>
      </p:sp>
      <p:pic>
        <p:nvPicPr>
          <p:cNvPr id="6" name="Picture 5">
            <a:extLst>
              <a:ext uri="{FF2B5EF4-FFF2-40B4-BE49-F238E27FC236}">
                <a16:creationId xmlns:a16="http://schemas.microsoft.com/office/drawing/2014/main" xmlns="" id="{4B3B2C20-26DD-4801-8A92-BC430C895A0F}"/>
              </a:ext>
            </a:extLst>
          </p:cNvPr>
          <p:cNvPicPr>
            <a:picLocks noChangeAspect="1"/>
          </p:cNvPicPr>
          <p:nvPr/>
        </p:nvPicPr>
        <p:blipFill rotWithShape="1">
          <a:blip r:embed="rId4" cstate="print">
            <a:duotone>
              <a:prstClr val="black"/>
              <a:schemeClr val="accent4">
                <a:tint val="45000"/>
                <a:satMod val="400000"/>
              </a:schemeClr>
            </a:duotone>
            <a:extLst>
              <a:ext uri="{28A0092B-C50C-407E-A947-70E740481C1C}">
                <a14:useLocalDpi xmlns:a14="http://schemas.microsoft.com/office/drawing/2010/main" val="0"/>
              </a:ext>
            </a:extLst>
          </a:blip>
          <a:srcRect t="17905" b="17964"/>
          <a:stretch/>
        </p:blipFill>
        <p:spPr>
          <a:xfrm>
            <a:off x="0" y="-14892"/>
            <a:ext cx="5757196" cy="1407025"/>
          </a:xfrm>
          <a:prstGeom prst="rect">
            <a:avLst/>
          </a:prstGeom>
        </p:spPr>
      </p:pic>
      <p:sp>
        <p:nvSpPr>
          <p:cNvPr id="8" name="Title 1">
            <a:extLst>
              <a:ext uri="{FF2B5EF4-FFF2-40B4-BE49-F238E27FC236}">
                <a16:creationId xmlns:a16="http://schemas.microsoft.com/office/drawing/2014/main" xmlns="" id="{569068D0-EE78-4CF3-B3F2-46EFE66E075B}"/>
              </a:ext>
            </a:extLst>
          </p:cNvPr>
          <p:cNvSpPr txBox="1">
            <a:spLocks/>
          </p:cNvSpPr>
          <p:nvPr/>
        </p:nvSpPr>
        <p:spPr>
          <a:xfrm>
            <a:off x="5695950" y="-14288"/>
            <a:ext cx="6496050" cy="1406526"/>
          </a:xfrm>
          <a:prstGeom prst="rect">
            <a:avLst/>
          </a:prstGeom>
          <a:solidFill>
            <a:srgbClr val="FFF2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a:t>
            </a:r>
            <a:r>
              <a:rPr lang="en-GB" sz="2200" b="1" dirty="0">
                <a:latin typeface="Calibri"/>
              </a:rPr>
              <a:t>Environment</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Módulo - Cambio de roles</a:t>
            </a:r>
            <a:endParaRPr lang="en-GB" sz="2200" b="1" dirty="0">
              <a:latin typeface="Calibri"/>
              <a:ea typeface="+mn-ea"/>
              <a:cs typeface="+mn-cs"/>
            </a:endParaRPr>
          </a:p>
        </p:txBody>
      </p:sp>
      <p:pic>
        <p:nvPicPr>
          <p:cNvPr id="9222" name="Picture 2" descr="A large city&#10;&#10;Description automatically generated">
            <a:extLst>
              <a:ext uri="{FF2B5EF4-FFF2-40B4-BE49-F238E27FC236}">
                <a16:creationId xmlns:a16="http://schemas.microsoft.com/office/drawing/2014/main" xmlns="" id="{449D6358-E164-AD4E-AE6A-C6B1FA265E5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1675" y="3170238"/>
            <a:ext cx="4441825"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3">
            <a:extLst>
              <a:ext uri="{FF2B5EF4-FFF2-40B4-BE49-F238E27FC236}">
                <a16:creationId xmlns:a16="http://schemas.microsoft.com/office/drawing/2014/main" xmlns="" id="{1D41F237-0F65-444A-BD7C-AE534B40AEF1}"/>
              </a:ext>
            </a:extLst>
          </p:cNvPr>
          <p:cNvSpPr>
            <a:spLocks noChangeArrowheads="1"/>
          </p:cNvSpPr>
          <p:nvPr/>
        </p:nvSpPr>
        <p:spPr bwMode="auto">
          <a:xfrm>
            <a:off x="6945313" y="6154738"/>
            <a:ext cx="23891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000">
                <a:solidFill>
                  <a:srgbClr val="111111"/>
                </a:solidFill>
                <a:latin typeface="-apple-system"/>
              </a:rPr>
              <a:t>Photo by </a:t>
            </a:r>
            <a:r>
              <a:rPr lang="en-GB" altLang="en-US" sz="1000">
                <a:solidFill>
                  <a:srgbClr val="999999"/>
                </a:solidFill>
                <a:latin typeface="-apple-system"/>
                <a:hlinkClick r:id="rId6"/>
              </a:rPr>
              <a:t>Tim Gouw</a:t>
            </a:r>
            <a:r>
              <a:rPr lang="en-GB" altLang="en-US" sz="1000">
                <a:solidFill>
                  <a:srgbClr val="111111"/>
                </a:solidFill>
                <a:latin typeface="-apple-system"/>
              </a:rPr>
              <a:t> on </a:t>
            </a:r>
            <a:r>
              <a:rPr lang="en-GB" altLang="en-US" sz="1000">
                <a:solidFill>
                  <a:srgbClr val="999999"/>
                </a:solidFill>
                <a:latin typeface="-apple-system"/>
                <a:hlinkClick r:id="rId7"/>
              </a:rPr>
              <a:t>Unsplash</a:t>
            </a:r>
            <a:endParaRPr lang="en-GB" altLang="en-US" sz="1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a:extLst>
              <a:ext uri="{FF2B5EF4-FFF2-40B4-BE49-F238E27FC236}">
                <a16:creationId xmlns:a16="http://schemas.microsoft.com/office/drawing/2014/main" xmlns="" id="{3BB01E1D-A3DA-4441-8CF4-2F47A679D0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Content Placeholder 2">
            <a:extLst>
              <a:ext uri="{FF2B5EF4-FFF2-40B4-BE49-F238E27FC236}">
                <a16:creationId xmlns:a16="http://schemas.microsoft.com/office/drawing/2014/main" xmlns="" id="{5AA1AB5C-4812-D94A-BACD-8166AC59194C}"/>
              </a:ext>
            </a:extLst>
          </p:cNvPr>
          <p:cNvSpPr txBox="1">
            <a:spLocks noChangeArrowheads="1"/>
          </p:cNvSpPr>
          <p:nvPr/>
        </p:nvSpPr>
        <p:spPr bwMode="auto">
          <a:xfrm>
            <a:off x="698500" y="1951038"/>
            <a:ext cx="10995025"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None/>
            </a:pPr>
            <a:r>
              <a:rPr lang="en-US" altLang="en-US" sz="2000" b="1" u="sng" dirty="0"/>
              <a:t>Lea las </a:t>
            </a:r>
            <a:r>
              <a:rPr lang="en-US" altLang="en-US" sz="2000" b="1" u="sng" dirty="0" err="1"/>
              <a:t>siguientes</a:t>
            </a:r>
            <a:r>
              <a:rPr lang="en-US" altLang="en-US" sz="2000" b="1" u="sng" dirty="0"/>
              <a:t> </a:t>
            </a:r>
            <a:r>
              <a:rPr lang="en-US" altLang="en-US" sz="2000" b="1" u="sng" dirty="0" err="1"/>
              <a:t>citas</a:t>
            </a:r>
            <a:r>
              <a:rPr lang="en-US" altLang="en-US" sz="2000" b="1" u="sng" dirty="0"/>
              <a:t> de </a:t>
            </a:r>
            <a:r>
              <a:rPr lang="en-US" altLang="en-US" sz="2000" b="1" u="sng" dirty="0" err="1"/>
              <a:t>los</a:t>
            </a:r>
            <a:r>
              <a:rPr lang="en-US" altLang="en-US" sz="2000" b="1" u="sng" dirty="0"/>
              <a:t> </a:t>
            </a:r>
            <a:r>
              <a:rPr lang="en-US" altLang="en-US" sz="2000" b="1" u="sng" dirty="0" err="1"/>
              <a:t>estudiantes</a:t>
            </a:r>
            <a:r>
              <a:rPr lang="en-US" altLang="en-US" sz="2000" b="1" u="sng" dirty="0"/>
              <a:t>. ¿</a:t>
            </a:r>
            <a:r>
              <a:rPr lang="en-US" altLang="en-US" sz="2000" b="1" u="sng" dirty="0" err="1"/>
              <a:t>Qué</a:t>
            </a:r>
            <a:r>
              <a:rPr lang="en-US" altLang="en-US" sz="2000" b="1" u="sng" dirty="0"/>
              <a:t> </a:t>
            </a:r>
            <a:r>
              <a:rPr lang="en-US" altLang="en-US" sz="2000" b="1" u="sng" dirty="0" err="1"/>
              <a:t>podría</a:t>
            </a:r>
            <a:r>
              <a:rPr lang="en-US" altLang="en-US" sz="2000" b="1" u="sng" dirty="0"/>
              <a:t> </a:t>
            </a:r>
            <a:r>
              <a:rPr lang="en-US" altLang="en-US" sz="2000" b="1" u="sng" dirty="0" err="1"/>
              <a:t>estar</a:t>
            </a:r>
            <a:r>
              <a:rPr lang="en-US" altLang="en-US" sz="2000" b="1" u="sng" dirty="0"/>
              <a:t> </a:t>
            </a:r>
            <a:r>
              <a:rPr lang="en-US" altLang="en-US" sz="2000" b="1" u="sng" dirty="0" err="1"/>
              <a:t>pasando</a:t>
            </a:r>
            <a:r>
              <a:rPr lang="en-US" altLang="en-US" sz="2000" b="1" u="sng" dirty="0"/>
              <a:t> </a:t>
            </a:r>
            <a:r>
              <a:rPr lang="en-US" altLang="en-US" sz="2000" b="1" u="sng" dirty="0" err="1"/>
              <a:t>en</a:t>
            </a:r>
            <a:r>
              <a:rPr lang="en-US" altLang="en-US" sz="2000" b="1" u="sng" dirty="0"/>
              <a:t> </a:t>
            </a:r>
            <a:r>
              <a:rPr lang="en-US" altLang="en-US" sz="2000" b="1" u="sng" dirty="0" err="1"/>
              <a:t>cada</a:t>
            </a:r>
            <a:r>
              <a:rPr lang="en-US" altLang="en-US" sz="2000" b="1" u="sng" dirty="0"/>
              <a:t> </a:t>
            </a:r>
            <a:r>
              <a:rPr lang="en-US" altLang="en-US" sz="2000" b="1" u="sng" dirty="0" err="1"/>
              <a:t>escenario</a:t>
            </a:r>
            <a:r>
              <a:rPr lang="en-US" altLang="en-US" sz="2000" b="1" u="sng" dirty="0"/>
              <a:t>?</a:t>
            </a:r>
          </a:p>
          <a:p>
            <a:pPr eaLnBrk="1" hangingPunct="1">
              <a:lnSpc>
                <a:spcPct val="100000"/>
              </a:lnSpc>
              <a:spcBef>
                <a:spcPct val="20000"/>
              </a:spcBef>
              <a:buNone/>
            </a:pPr>
            <a:endParaRPr lang="en-US" altLang="en-US" sz="2000" b="1" u="sng" dirty="0"/>
          </a:p>
          <a:p>
            <a:pPr eaLnBrk="1" hangingPunct="1">
              <a:lnSpc>
                <a:spcPct val="100000"/>
              </a:lnSpc>
              <a:spcBef>
                <a:spcPct val="20000"/>
              </a:spcBef>
              <a:buNone/>
            </a:pPr>
            <a:r>
              <a:rPr lang="en-US" altLang="en-US" sz="2000" i="1" dirty="0"/>
              <a:t>“Mi </a:t>
            </a:r>
            <a:r>
              <a:rPr lang="en-US" altLang="en-US" sz="2000" i="1" dirty="0" err="1"/>
              <a:t>maestra</a:t>
            </a:r>
            <a:r>
              <a:rPr lang="en-US" altLang="en-US" sz="2000" i="1" dirty="0"/>
              <a:t> </a:t>
            </a:r>
            <a:r>
              <a:rPr lang="en-US" altLang="en-US" sz="2000" i="1" dirty="0" err="1"/>
              <a:t>siempre</a:t>
            </a:r>
            <a:r>
              <a:rPr lang="en-US" altLang="en-US" sz="2000" i="1" dirty="0"/>
              <a:t> </a:t>
            </a:r>
            <a:r>
              <a:rPr lang="en-US" altLang="en-US" sz="2000" i="1" dirty="0" err="1"/>
              <a:t>conoce</a:t>
            </a:r>
            <a:r>
              <a:rPr lang="en-US" altLang="en-US" sz="2000" i="1" dirty="0"/>
              <a:t> </a:t>
            </a:r>
            <a:r>
              <a:rPr lang="en-US" altLang="en-US" sz="2000" i="1" dirty="0" err="1"/>
              <a:t>nuestros</a:t>
            </a:r>
            <a:r>
              <a:rPr lang="en-US" altLang="en-US" sz="2000" i="1" dirty="0"/>
              <a:t> </a:t>
            </a:r>
            <a:r>
              <a:rPr lang="en-US" altLang="en-US" sz="2000" i="1" dirty="0" err="1"/>
              <a:t>problemas</a:t>
            </a:r>
            <a:r>
              <a:rPr lang="en-US" altLang="en-US" sz="2000" i="1" dirty="0"/>
              <a:t> y se </a:t>
            </a:r>
            <a:r>
              <a:rPr lang="en-US" altLang="en-US" sz="2000" i="1" dirty="0" err="1"/>
              <a:t>toma</a:t>
            </a:r>
            <a:r>
              <a:rPr lang="en-US" altLang="en-US" sz="2000" i="1" dirty="0"/>
              <a:t> el </a:t>
            </a:r>
            <a:r>
              <a:rPr lang="en-US" altLang="en-US" sz="2000" i="1" dirty="0" err="1"/>
              <a:t>tiempo</a:t>
            </a:r>
            <a:r>
              <a:rPr lang="en-US" altLang="en-US" sz="2000" i="1" dirty="0"/>
              <a:t> para responder </a:t>
            </a:r>
            <a:r>
              <a:rPr lang="en-US" altLang="en-US" sz="2000" i="1" dirty="0" err="1"/>
              <a:t>nuestras</a:t>
            </a:r>
            <a:r>
              <a:rPr lang="en-US" altLang="en-US" sz="2000" i="1" dirty="0"/>
              <a:t> </a:t>
            </a:r>
            <a:r>
              <a:rPr lang="en-US" altLang="en-US" sz="2000" i="1" dirty="0" err="1"/>
              <a:t>preguntas</a:t>
            </a:r>
            <a:r>
              <a:rPr lang="en-US" altLang="en-US" sz="2000" i="1" dirty="0"/>
              <a:t>”</a:t>
            </a:r>
          </a:p>
          <a:p>
            <a:pPr eaLnBrk="1" hangingPunct="1">
              <a:lnSpc>
                <a:spcPct val="100000"/>
              </a:lnSpc>
              <a:spcBef>
                <a:spcPct val="20000"/>
              </a:spcBef>
              <a:buNone/>
            </a:pPr>
            <a:endParaRPr lang="en-US" altLang="en-US" sz="2000" i="1" dirty="0"/>
          </a:p>
          <a:p>
            <a:pPr eaLnBrk="1" hangingPunct="1">
              <a:lnSpc>
                <a:spcPct val="100000"/>
              </a:lnSpc>
              <a:spcBef>
                <a:spcPct val="20000"/>
              </a:spcBef>
              <a:buNone/>
            </a:pPr>
            <a:r>
              <a:rPr lang="en-US" altLang="en-US" sz="2000" i="1" dirty="0"/>
              <a:t>“</a:t>
            </a:r>
            <a:r>
              <a:rPr lang="en-US" altLang="en-US" sz="2000" i="1" dirty="0" err="1"/>
              <a:t>Esta</a:t>
            </a:r>
            <a:r>
              <a:rPr lang="en-US" altLang="en-US" sz="2000" i="1" dirty="0"/>
              <a:t> </a:t>
            </a:r>
            <a:r>
              <a:rPr lang="en-US" altLang="en-US" sz="2000" i="1" dirty="0" err="1"/>
              <a:t>clase</a:t>
            </a:r>
            <a:r>
              <a:rPr lang="en-US" altLang="en-US" sz="2000" i="1" dirty="0"/>
              <a:t> </a:t>
            </a:r>
            <a:r>
              <a:rPr lang="en-US" altLang="en-US" sz="2000" i="1" dirty="0" err="1"/>
              <a:t>es</a:t>
            </a:r>
            <a:r>
              <a:rPr lang="en-US" altLang="en-US" sz="2000" i="1" dirty="0"/>
              <a:t> </a:t>
            </a:r>
            <a:r>
              <a:rPr lang="en-US" altLang="en-US" sz="2000" i="1" dirty="0" err="1"/>
              <a:t>muy</a:t>
            </a:r>
            <a:r>
              <a:rPr lang="en-US" altLang="en-US" sz="2000" i="1" dirty="0"/>
              <a:t> </a:t>
            </a:r>
            <a:r>
              <a:rPr lang="en-US" altLang="en-US" sz="2000" i="1" dirty="0" err="1"/>
              <a:t>dinámica</a:t>
            </a:r>
            <a:r>
              <a:rPr lang="en-US" altLang="en-US" sz="2000" i="1" dirty="0"/>
              <a:t> y mi maestro </a:t>
            </a:r>
            <a:r>
              <a:rPr lang="en-US" altLang="en-US" sz="2000" i="1" dirty="0" err="1"/>
              <a:t>siempre</a:t>
            </a:r>
            <a:r>
              <a:rPr lang="en-US" altLang="en-US" sz="2000" i="1" dirty="0"/>
              <a:t> </a:t>
            </a:r>
            <a:r>
              <a:rPr lang="en-US" altLang="en-US" sz="2000" i="1" dirty="0" err="1"/>
              <a:t>es</a:t>
            </a:r>
            <a:r>
              <a:rPr lang="en-US" altLang="en-US" sz="2000" i="1" dirty="0"/>
              <a:t> </a:t>
            </a:r>
            <a:r>
              <a:rPr lang="en-US" altLang="en-US" sz="2000" i="1" dirty="0" err="1"/>
              <a:t>muy</a:t>
            </a:r>
            <a:r>
              <a:rPr lang="en-US" altLang="en-US" sz="2000" i="1" dirty="0"/>
              <a:t> </a:t>
            </a:r>
            <a:r>
              <a:rPr lang="en-US" altLang="en-US" sz="2000" i="1" dirty="0" err="1"/>
              <a:t>estructurado</a:t>
            </a:r>
            <a:r>
              <a:rPr lang="en-US" altLang="en-US" sz="2000" i="1" dirty="0"/>
              <a:t>. El </a:t>
            </a:r>
            <a:r>
              <a:rPr lang="en-US" altLang="en-US" sz="2000" i="1" dirty="0" err="1"/>
              <a:t>profesor</a:t>
            </a:r>
            <a:r>
              <a:rPr lang="en-US" altLang="en-US" sz="2000" i="1" dirty="0"/>
              <a:t> </a:t>
            </a:r>
            <a:r>
              <a:rPr lang="en-US" altLang="en-US" sz="2000" i="1" dirty="0" err="1"/>
              <a:t>siempre</a:t>
            </a:r>
            <a:r>
              <a:rPr lang="en-US" altLang="en-US" sz="2000" i="1" dirty="0"/>
              <a:t> </a:t>
            </a:r>
            <a:r>
              <a:rPr lang="en-US" altLang="en-US" sz="2000" i="1" dirty="0" err="1"/>
              <a:t>comprende</a:t>
            </a:r>
            <a:r>
              <a:rPr lang="en-US" altLang="en-US" sz="2000" i="1" dirty="0"/>
              <a:t> </a:t>
            </a:r>
            <a:r>
              <a:rPr lang="en-US" altLang="en-US" sz="2000" i="1" dirty="0" err="1"/>
              <a:t>nuestros</a:t>
            </a:r>
            <a:r>
              <a:rPr lang="en-US" altLang="en-US" sz="2000" i="1" dirty="0"/>
              <a:t> </a:t>
            </a:r>
            <a:r>
              <a:rPr lang="en-US" altLang="en-US" sz="2000" i="1" dirty="0" err="1"/>
              <a:t>problemas</a:t>
            </a:r>
            <a:r>
              <a:rPr lang="en-US" altLang="en-US" sz="2000" i="1" dirty="0"/>
              <a:t> y </a:t>
            </a:r>
            <a:r>
              <a:rPr lang="en-US" altLang="en-US" sz="2000" i="1" dirty="0" err="1"/>
              <a:t>nos</a:t>
            </a:r>
            <a:r>
              <a:rPr lang="en-US" altLang="en-US" sz="2000" i="1" dirty="0"/>
              <a:t> </a:t>
            </a:r>
            <a:r>
              <a:rPr lang="en-US" altLang="en-US" sz="2000" i="1" dirty="0" err="1"/>
              <a:t>ayuda</a:t>
            </a:r>
            <a:r>
              <a:rPr lang="en-US" altLang="en-US" sz="2000" i="1" dirty="0"/>
              <a:t> a </a:t>
            </a:r>
            <a:r>
              <a:rPr lang="en-US" altLang="en-US" sz="2000" i="1" dirty="0" err="1"/>
              <a:t>llegar</a:t>
            </a:r>
            <a:r>
              <a:rPr lang="en-US" altLang="en-US" sz="2000" i="1" dirty="0"/>
              <a:t> a las </a:t>
            </a:r>
            <a:r>
              <a:rPr lang="en-US" altLang="en-US" sz="2000" i="1" dirty="0" err="1"/>
              <a:t>soluciones</a:t>
            </a:r>
            <a:r>
              <a:rPr lang="en-US" altLang="en-US" sz="2000" i="1" dirty="0"/>
              <a:t> </a:t>
            </a:r>
            <a:r>
              <a:rPr lang="en-US" altLang="en-US" sz="2000" i="1" dirty="0" err="1"/>
              <a:t>correctas</a:t>
            </a:r>
            <a:r>
              <a:rPr lang="en-US" altLang="en-US" sz="2000" i="1" dirty="0"/>
              <a:t> "</a:t>
            </a:r>
          </a:p>
          <a:p>
            <a:pPr eaLnBrk="1" hangingPunct="1">
              <a:lnSpc>
                <a:spcPct val="100000"/>
              </a:lnSpc>
              <a:spcBef>
                <a:spcPct val="20000"/>
              </a:spcBef>
              <a:buNone/>
            </a:pPr>
            <a:r>
              <a:rPr lang="en-US" altLang="en-US" sz="2000" i="1" dirty="0"/>
              <a:t>"A </a:t>
            </a:r>
            <a:r>
              <a:rPr lang="en-US" altLang="en-US" sz="2000" i="1" dirty="0" err="1"/>
              <a:t>veces</a:t>
            </a:r>
            <a:r>
              <a:rPr lang="en-US" altLang="en-US" sz="2000" i="1" dirty="0"/>
              <a:t> no </a:t>
            </a:r>
            <a:r>
              <a:rPr lang="en-US" altLang="en-US" sz="2000" i="1" dirty="0" err="1"/>
              <a:t>sé</a:t>
            </a:r>
            <a:r>
              <a:rPr lang="en-US" altLang="en-US" sz="2000" i="1" dirty="0"/>
              <a:t> </a:t>
            </a:r>
            <a:r>
              <a:rPr lang="en-US" altLang="en-US" sz="2000" i="1" dirty="0" err="1"/>
              <a:t>realmente</a:t>
            </a:r>
            <a:r>
              <a:rPr lang="en-US" altLang="en-US" sz="2000" i="1" dirty="0"/>
              <a:t> </a:t>
            </a:r>
            <a:r>
              <a:rPr lang="en-US" altLang="en-US" sz="2000" i="1" dirty="0" err="1"/>
              <a:t>qué</a:t>
            </a:r>
            <a:r>
              <a:rPr lang="en-US" altLang="en-US" sz="2000" i="1" dirty="0"/>
              <a:t> </a:t>
            </a:r>
            <a:r>
              <a:rPr lang="en-US" altLang="en-US" sz="2000" i="1" dirty="0" err="1"/>
              <a:t>está</a:t>
            </a:r>
            <a:r>
              <a:rPr lang="en-US" altLang="en-US" sz="2000" i="1" dirty="0"/>
              <a:t> </a:t>
            </a:r>
            <a:r>
              <a:rPr lang="en-US" altLang="en-US" sz="2000" i="1" dirty="0" err="1"/>
              <a:t>pasando</a:t>
            </a:r>
            <a:r>
              <a:rPr lang="en-US" altLang="en-US" sz="2000" i="1" dirty="0"/>
              <a:t> </a:t>
            </a:r>
            <a:r>
              <a:rPr lang="en-US" altLang="en-US" sz="2000" i="1" dirty="0" err="1"/>
              <a:t>en</a:t>
            </a:r>
            <a:r>
              <a:rPr lang="en-US" altLang="en-US" sz="2000" i="1" dirty="0"/>
              <a:t> la </a:t>
            </a:r>
            <a:r>
              <a:rPr lang="en-US" altLang="en-US" sz="2000" i="1" dirty="0" err="1"/>
              <a:t>clase</a:t>
            </a:r>
            <a:r>
              <a:rPr lang="en-US" altLang="en-US" sz="2000" i="1" dirty="0"/>
              <a:t>. </a:t>
            </a:r>
            <a:r>
              <a:rPr lang="en-US" altLang="en-US" sz="2000" i="1" dirty="0" err="1"/>
              <a:t>Es</a:t>
            </a:r>
            <a:r>
              <a:rPr lang="en-US" altLang="en-US" sz="2000" i="1" dirty="0"/>
              <a:t> </a:t>
            </a:r>
            <a:r>
              <a:rPr lang="en-US" altLang="en-US" sz="2000" i="1" dirty="0" err="1"/>
              <a:t>como</a:t>
            </a:r>
            <a:r>
              <a:rPr lang="en-US" altLang="en-US" sz="2000" i="1" dirty="0"/>
              <a:t> </a:t>
            </a:r>
            <a:r>
              <a:rPr lang="en-US" altLang="en-US" sz="2000" i="1" dirty="0" err="1"/>
              <a:t>si</a:t>
            </a:r>
            <a:r>
              <a:rPr lang="en-US" altLang="en-US" sz="2000" i="1" dirty="0"/>
              <a:t> </a:t>
            </a:r>
            <a:r>
              <a:rPr lang="en-US" altLang="en-US" sz="2000" i="1" dirty="0" err="1"/>
              <a:t>hubiéramos</a:t>
            </a:r>
            <a:r>
              <a:rPr lang="en-US" altLang="en-US" sz="2000" i="1" dirty="0"/>
              <a:t> </a:t>
            </a:r>
            <a:r>
              <a:rPr lang="en-US" altLang="en-US" sz="2000" i="1" dirty="0" err="1"/>
              <a:t>saltado</a:t>
            </a:r>
            <a:r>
              <a:rPr lang="en-US" altLang="en-US" sz="2000" i="1" dirty="0"/>
              <a:t> de </a:t>
            </a:r>
            <a:r>
              <a:rPr lang="en-US" altLang="en-US" sz="2000" i="1" dirty="0" err="1"/>
              <a:t>una</a:t>
            </a:r>
            <a:r>
              <a:rPr lang="en-US" altLang="en-US" sz="2000" i="1" dirty="0"/>
              <a:t> </a:t>
            </a:r>
            <a:r>
              <a:rPr lang="en-US" altLang="en-US" sz="2000" i="1" dirty="0" err="1"/>
              <a:t>cosa</a:t>
            </a:r>
            <a:r>
              <a:rPr lang="en-US" altLang="en-US" sz="2000" i="1" dirty="0"/>
              <a:t> a la </a:t>
            </a:r>
            <a:r>
              <a:rPr lang="en-US" altLang="en-US" sz="2000" i="1" dirty="0" err="1"/>
              <a:t>otra</a:t>
            </a:r>
            <a:r>
              <a:rPr lang="en-US" altLang="en-US" sz="2000" i="1" dirty="0"/>
              <a:t> ".</a:t>
            </a:r>
          </a:p>
        </p:txBody>
      </p:sp>
      <p:pic>
        <p:nvPicPr>
          <p:cNvPr id="6" name="Picture 5">
            <a:extLst>
              <a:ext uri="{FF2B5EF4-FFF2-40B4-BE49-F238E27FC236}">
                <a16:creationId xmlns:a16="http://schemas.microsoft.com/office/drawing/2014/main" xmlns="" id="{4B3B2C20-26DD-4801-8A92-BC430C895A0F}"/>
              </a:ext>
            </a:extLst>
          </p:cNvPr>
          <p:cNvPicPr>
            <a:picLocks noChangeAspect="1"/>
          </p:cNvPicPr>
          <p:nvPr/>
        </p:nvPicPr>
        <p:blipFill rotWithShape="1">
          <a:blip r:embed="rId4" cstate="print">
            <a:duotone>
              <a:prstClr val="black"/>
              <a:schemeClr val="accent4">
                <a:tint val="45000"/>
                <a:satMod val="400000"/>
              </a:schemeClr>
            </a:duotone>
            <a:extLst>
              <a:ext uri="{28A0092B-C50C-407E-A947-70E740481C1C}">
                <a14:useLocalDpi xmlns:a14="http://schemas.microsoft.com/office/drawing/2010/main" val="0"/>
              </a:ext>
            </a:extLst>
          </a:blip>
          <a:srcRect t="17905" b="17964"/>
          <a:stretch/>
        </p:blipFill>
        <p:spPr>
          <a:xfrm>
            <a:off x="0" y="-14892"/>
            <a:ext cx="5757196" cy="1407025"/>
          </a:xfrm>
          <a:prstGeom prst="rect">
            <a:avLst/>
          </a:prstGeom>
        </p:spPr>
      </p:pic>
      <p:sp>
        <p:nvSpPr>
          <p:cNvPr id="8" name="Title 1">
            <a:extLst>
              <a:ext uri="{FF2B5EF4-FFF2-40B4-BE49-F238E27FC236}">
                <a16:creationId xmlns:a16="http://schemas.microsoft.com/office/drawing/2014/main" xmlns="" id="{569068D0-EE78-4CF3-B3F2-46EFE66E075B}"/>
              </a:ext>
            </a:extLst>
          </p:cNvPr>
          <p:cNvSpPr txBox="1">
            <a:spLocks/>
          </p:cNvSpPr>
          <p:nvPr/>
        </p:nvSpPr>
        <p:spPr>
          <a:xfrm>
            <a:off x="5695950" y="-14288"/>
            <a:ext cx="6496050" cy="1406526"/>
          </a:xfrm>
          <a:prstGeom prst="rect">
            <a:avLst/>
          </a:prstGeom>
          <a:solidFill>
            <a:srgbClr val="FFF2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a:t>
            </a:r>
            <a:r>
              <a:rPr lang="en-GB" sz="2200" b="1" dirty="0">
                <a:latin typeface="Calibri"/>
              </a:rPr>
              <a:t>Environment</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Módulo - Cambio de roles</a:t>
            </a:r>
            <a:endParaRPr lang="en-GB" sz="2200" b="1" dirty="0">
              <a:latin typeface="Calibri"/>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a:extLst>
              <a:ext uri="{FF2B5EF4-FFF2-40B4-BE49-F238E27FC236}">
                <a16:creationId xmlns:a16="http://schemas.microsoft.com/office/drawing/2014/main" xmlns="" id="{87C72628-4BFF-2C47-BF20-827A2102C7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Content Placeholder 2">
            <a:extLst>
              <a:ext uri="{FF2B5EF4-FFF2-40B4-BE49-F238E27FC236}">
                <a16:creationId xmlns:a16="http://schemas.microsoft.com/office/drawing/2014/main" xmlns="" id="{6EECCD5A-070B-4DF4-A1EB-F87C19420661}"/>
              </a:ext>
            </a:extLst>
          </p:cNvPr>
          <p:cNvSpPr txBox="1">
            <a:spLocks noChangeArrowheads="1"/>
          </p:cNvSpPr>
          <p:nvPr/>
        </p:nvSpPr>
        <p:spPr bwMode="auto">
          <a:xfrm>
            <a:off x="698500" y="1951037"/>
            <a:ext cx="10995025" cy="470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None/>
              <a:defRPr/>
            </a:pPr>
            <a:r>
              <a:rPr lang="en-US" altLang="en-US" sz="2000" b="1" u="sng" dirty="0"/>
              <a:t>Lea la </a:t>
            </a:r>
            <a:r>
              <a:rPr lang="en-US" altLang="en-US" sz="2000" b="1" u="sng" dirty="0" err="1"/>
              <a:t>cita</a:t>
            </a:r>
            <a:r>
              <a:rPr lang="en-US" altLang="en-US" sz="2000" b="1" u="sng" dirty="0"/>
              <a:t> de </a:t>
            </a:r>
            <a:r>
              <a:rPr lang="en-US" altLang="en-US" sz="2000" b="1" u="sng" dirty="0" err="1"/>
              <a:t>una</a:t>
            </a:r>
            <a:r>
              <a:rPr lang="en-US" altLang="en-US" sz="2000" b="1" u="sng" dirty="0"/>
              <a:t> </a:t>
            </a:r>
            <a:r>
              <a:rPr lang="en-US" altLang="en-US" sz="2000" b="1" u="sng" dirty="0" err="1"/>
              <a:t>maestra</a:t>
            </a:r>
            <a:r>
              <a:rPr lang="en-US" altLang="en-US" sz="2000" b="1" u="sng" dirty="0"/>
              <a:t> </a:t>
            </a:r>
            <a:r>
              <a:rPr lang="en-US" altLang="en-US" sz="2000" b="1" u="sng" dirty="0" err="1"/>
              <a:t>sobre</a:t>
            </a:r>
            <a:r>
              <a:rPr lang="en-US" altLang="en-US" sz="2000" b="1" u="sng" dirty="0"/>
              <a:t> </a:t>
            </a:r>
            <a:r>
              <a:rPr lang="en-US" altLang="en-US" sz="2000" b="1" u="sng" dirty="0" err="1"/>
              <a:t>uno</a:t>
            </a:r>
            <a:r>
              <a:rPr lang="en-US" altLang="en-US" sz="2000" b="1" u="sng" dirty="0"/>
              <a:t> de </a:t>
            </a:r>
            <a:r>
              <a:rPr lang="en-US" altLang="en-US" sz="2000" b="1" u="sng" dirty="0" err="1"/>
              <a:t>sus</a:t>
            </a:r>
            <a:r>
              <a:rPr lang="en-US" altLang="en-US" sz="2000" b="1" u="sng" dirty="0"/>
              <a:t> </a:t>
            </a:r>
            <a:r>
              <a:rPr lang="en-US" altLang="en-US" sz="2000" b="1" u="sng" dirty="0" err="1"/>
              <a:t>alumnos</a:t>
            </a:r>
            <a:r>
              <a:rPr lang="en-US" altLang="en-US" sz="2000" b="1" u="sng" dirty="0"/>
              <a:t>. ¿</a:t>
            </a:r>
            <a:r>
              <a:rPr lang="en-US" altLang="en-US" sz="2000" b="1" u="sng" dirty="0" err="1"/>
              <a:t>Qué</a:t>
            </a:r>
            <a:r>
              <a:rPr lang="en-US" altLang="en-US" sz="2000" b="1" u="sng" dirty="0"/>
              <a:t> </a:t>
            </a:r>
            <a:r>
              <a:rPr lang="en-US" altLang="en-US" sz="2000" b="1" u="sng" dirty="0" err="1"/>
              <a:t>estudiante</a:t>
            </a:r>
            <a:r>
              <a:rPr lang="en-US" altLang="en-US" sz="2000" b="1" u="sng" dirty="0"/>
              <a:t> </a:t>
            </a:r>
            <a:r>
              <a:rPr lang="en-US" altLang="en-US" sz="2000" b="1" u="sng" dirty="0" err="1"/>
              <a:t>crees</a:t>
            </a:r>
            <a:r>
              <a:rPr lang="en-US" altLang="en-US" sz="2000" b="1" u="sng" dirty="0"/>
              <a:t> que </a:t>
            </a:r>
            <a:r>
              <a:rPr lang="en-US" altLang="en-US" sz="2000" b="1" u="sng" dirty="0" err="1"/>
              <a:t>está</a:t>
            </a:r>
            <a:r>
              <a:rPr lang="en-US" altLang="en-US" sz="2000" b="1" u="sng" dirty="0"/>
              <a:t> </a:t>
            </a:r>
            <a:r>
              <a:rPr lang="en-US" altLang="en-US" sz="2000" b="1" u="sng" dirty="0" err="1"/>
              <a:t>en</a:t>
            </a:r>
            <a:r>
              <a:rPr lang="en-US" altLang="en-US" sz="2000" b="1" u="sng" dirty="0"/>
              <a:t> la </a:t>
            </a:r>
            <a:r>
              <a:rPr lang="en-US" altLang="en-US" sz="2000" b="1" u="sng" dirty="0" err="1"/>
              <a:t>clase</a:t>
            </a:r>
            <a:r>
              <a:rPr lang="en-US" altLang="en-US" sz="2000" b="1" u="sng" dirty="0"/>
              <a:t> del </a:t>
            </a:r>
            <a:r>
              <a:rPr lang="en-US" altLang="en-US" sz="2000" b="1" u="sng" dirty="0" err="1"/>
              <a:t>profesor</a:t>
            </a:r>
            <a:r>
              <a:rPr lang="en-US" altLang="en-US" sz="2000" b="1" u="sng" dirty="0"/>
              <a:t>? Para </a:t>
            </a:r>
            <a:r>
              <a:rPr lang="en-US" altLang="en-US" sz="2000" b="1" u="sng" dirty="0" err="1"/>
              <a:t>cada</a:t>
            </a:r>
            <a:r>
              <a:rPr lang="en-US" altLang="en-US" sz="2000" b="1" u="sng" dirty="0"/>
              <a:t> </a:t>
            </a:r>
            <a:r>
              <a:rPr lang="en-US" altLang="en-US" sz="2000" b="1" u="sng" dirty="0" err="1"/>
              <a:t>cita</a:t>
            </a:r>
            <a:r>
              <a:rPr lang="en-US" altLang="en-US" sz="2000" b="1" u="sng" dirty="0"/>
              <a:t>, </a:t>
            </a:r>
            <a:r>
              <a:rPr lang="en-US" altLang="en-US" sz="2000" b="1" u="sng" dirty="0" err="1"/>
              <a:t>discuta</a:t>
            </a:r>
            <a:r>
              <a:rPr lang="en-US" altLang="en-US" sz="2000" b="1" u="sng" dirty="0"/>
              <a:t> </a:t>
            </a:r>
            <a:r>
              <a:rPr lang="en-US" altLang="en-US" sz="2000" b="1" u="sng" dirty="0" err="1"/>
              <a:t>por</a:t>
            </a:r>
            <a:r>
              <a:rPr lang="en-US" altLang="en-US" sz="2000" b="1" u="sng" dirty="0"/>
              <a:t> </a:t>
            </a:r>
            <a:r>
              <a:rPr lang="en-US" altLang="en-US" sz="2000" b="1" u="sng" dirty="0" err="1"/>
              <a:t>qué</a:t>
            </a:r>
            <a:r>
              <a:rPr lang="en-US" altLang="en-US" sz="2000" b="1" u="sng" dirty="0"/>
              <a:t> / </a:t>
            </a:r>
            <a:r>
              <a:rPr lang="en-US" altLang="en-US" sz="2000" b="1" u="sng" dirty="0" err="1"/>
              <a:t>por</a:t>
            </a:r>
            <a:r>
              <a:rPr lang="en-US" altLang="en-US" sz="2000" b="1" u="sng" dirty="0"/>
              <a:t> </a:t>
            </a:r>
            <a:r>
              <a:rPr lang="en-US" altLang="en-US" sz="2000" b="1" u="sng" dirty="0" err="1"/>
              <a:t>qué</a:t>
            </a:r>
            <a:r>
              <a:rPr lang="en-US" altLang="en-US" sz="2000" b="1" u="sng" dirty="0"/>
              <a:t> no.</a:t>
            </a:r>
          </a:p>
          <a:p>
            <a:pPr eaLnBrk="1" hangingPunct="1">
              <a:lnSpc>
                <a:spcPct val="100000"/>
              </a:lnSpc>
              <a:spcBef>
                <a:spcPct val="20000"/>
              </a:spcBef>
              <a:buNone/>
              <a:defRPr/>
            </a:pPr>
            <a:endParaRPr lang="en-US" altLang="en-US" sz="2000" b="1" u="sng" dirty="0"/>
          </a:p>
          <a:p>
            <a:pPr eaLnBrk="1" hangingPunct="1">
              <a:lnSpc>
                <a:spcPct val="100000"/>
              </a:lnSpc>
              <a:spcBef>
                <a:spcPct val="20000"/>
              </a:spcBef>
              <a:buNone/>
              <a:defRPr/>
            </a:pPr>
            <a:r>
              <a:rPr lang="en-US" altLang="en-US" sz="2000" i="1" dirty="0"/>
              <a:t>“Una </a:t>
            </a:r>
            <a:r>
              <a:rPr lang="en-US" altLang="en-US" sz="2000" i="1" dirty="0" err="1"/>
              <a:t>estudiante</a:t>
            </a:r>
            <a:r>
              <a:rPr lang="en-US" altLang="en-US" sz="2000" i="1" dirty="0"/>
              <a:t> me </a:t>
            </a:r>
            <a:r>
              <a:rPr lang="en-US" altLang="en-US" sz="2000" i="1" dirty="0" err="1"/>
              <a:t>dijo</a:t>
            </a:r>
            <a:r>
              <a:rPr lang="en-US" altLang="en-US" sz="2000" i="1" dirty="0"/>
              <a:t> que </a:t>
            </a:r>
            <a:r>
              <a:rPr lang="en-US" altLang="en-US" sz="2000" i="1" dirty="0" err="1"/>
              <a:t>tiene</a:t>
            </a:r>
            <a:r>
              <a:rPr lang="en-US" altLang="en-US" sz="2000" i="1" dirty="0"/>
              <a:t> </a:t>
            </a:r>
            <a:r>
              <a:rPr lang="en-US" altLang="en-US" sz="2000" i="1" dirty="0" err="1"/>
              <a:t>problemas</a:t>
            </a:r>
            <a:r>
              <a:rPr lang="en-US" altLang="en-US" sz="2000" i="1" dirty="0"/>
              <a:t> para </a:t>
            </a:r>
            <a:r>
              <a:rPr lang="en-US" altLang="en-US" sz="2000" i="1" dirty="0" err="1"/>
              <a:t>entender</a:t>
            </a:r>
            <a:r>
              <a:rPr lang="en-US" altLang="en-US" sz="2000" i="1" dirty="0"/>
              <a:t> a </a:t>
            </a:r>
            <a:r>
              <a:rPr lang="en-US" altLang="en-US" sz="2000" i="1" dirty="0" err="1"/>
              <a:t>sus</a:t>
            </a:r>
            <a:r>
              <a:rPr lang="en-US" altLang="en-US" sz="2000" i="1" dirty="0"/>
              <a:t> </a:t>
            </a:r>
            <a:r>
              <a:rPr lang="en-US" altLang="en-US" sz="2000" i="1" dirty="0" err="1"/>
              <a:t>colegas</a:t>
            </a:r>
            <a:r>
              <a:rPr lang="en-US" altLang="en-US" sz="2000" i="1" dirty="0"/>
              <a:t> </a:t>
            </a:r>
            <a:r>
              <a:rPr lang="en-US" altLang="en-US" sz="2000" i="1" dirty="0" err="1"/>
              <a:t>estadounidenses</a:t>
            </a:r>
            <a:r>
              <a:rPr lang="en-US" altLang="en-US" sz="2000" i="1" dirty="0"/>
              <a:t> </a:t>
            </a:r>
            <a:r>
              <a:rPr lang="en-US" altLang="en-US" sz="2000" i="1" dirty="0" err="1"/>
              <a:t>en</a:t>
            </a:r>
            <a:r>
              <a:rPr lang="en-US" altLang="en-US" sz="2000" i="1" dirty="0"/>
              <a:t> </a:t>
            </a:r>
            <a:r>
              <a:rPr lang="en-US" altLang="en-US" sz="2000" i="1" dirty="0" err="1"/>
              <a:t>llamadas</a:t>
            </a:r>
            <a:r>
              <a:rPr lang="en-US" altLang="en-US" sz="2000" i="1" dirty="0"/>
              <a:t> de </a:t>
            </a:r>
            <a:r>
              <a:rPr lang="en-US" altLang="en-US" sz="2000" i="1" dirty="0" err="1"/>
              <a:t>conferencia</a:t>
            </a:r>
            <a:r>
              <a:rPr lang="en-US" altLang="en-US" sz="2000" i="1" dirty="0"/>
              <a:t>. </a:t>
            </a:r>
            <a:r>
              <a:rPr lang="en-US" altLang="en-US" sz="2000" i="1" dirty="0" err="1"/>
              <a:t>Parecía</a:t>
            </a:r>
            <a:r>
              <a:rPr lang="en-US" altLang="en-US" sz="2000" i="1" dirty="0"/>
              <a:t> un </a:t>
            </a:r>
            <a:r>
              <a:rPr lang="en-US" altLang="en-US" sz="2000" i="1" dirty="0" err="1"/>
              <a:t>poco</a:t>
            </a:r>
            <a:r>
              <a:rPr lang="en-US" altLang="en-US" sz="2000" i="1" dirty="0"/>
              <a:t> </a:t>
            </a:r>
            <a:r>
              <a:rPr lang="en-US" altLang="en-US" sz="2000" i="1" dirty="0" err="1"/>
              <a:t>frustrada</a:t>
            </a:r>
            <a:r>
              <a:rPr lang="en-US" altLang="en-US" sz="2000" i="1" dirty="0"/>
              <a:t>, </a:t>
            </a:r>
            <a:r>
              <a:rPr lang="en-US" altLang="en-US" sz="2000" i="1" dirty="0" err="1"/>
              <a:t>así</a:t>
            </a:r>
            <a:r>
              <a:rPr lang="en-US" altLang="en-US" sz="2000" i="1" dirty="0"/>
              <a:t> que le </a:t>
            </a:r>
            <a:r>
              <a:rPr lang="en-US" altLang="en-US" sz="2000" i="1" dirty="0" err="1"/>
              <a:t>pregunté</a:t>
            </a:r>
            <a:r>
              <a:rPr lang="en-US" altLang="en-US" sz="2000" i="1" dirty="0"/>
              <a:t> </a:t>
            </a:r>
            <a:r>
              <a:rPr lang="en-US" altLang="en-US" sz="2000" i="1" dirty="0" err="1"/>
              <a:t>qué</a:t>
            </a:r>
            <a:r>
              <a:rPr lang="en-US" altLang="en-US" sz="2000" i="1" dirty="0"/>
              <a:t> no </a:t>
            </a:r>
            <a:r>
              <a:rPr lang="en-US" altLang="en-US" sz="2000" i="1" dirty="0" err="1"/>
              <a:t>entendía</a:t>
            </a:r>
            <a:r>
              <a:rPr lang="en-US" altLang="en-US" sz="2000" i="1" dirty="0"/>
              <a:t>. Ella </a:t>
            </a:r>
            <a:r>
              <a:rPr lang="en-US" altLang="en-US" sz="2000" i="1" dirty="0" err="1"/>
              <a:t>dijo</a:t>
            </a:r>
            <a:r>
              <a:rPr lang="en-US" altLang="en-US" sz="2000" i="1" dirty="0"/>
              <a:t> que </a:t>
            </a:r>
            <a:r>
              <a:rPr lang="en-US" altLang="en-US" sz="2000" i="1" dirty="0" err="1"/>
              <a:t>probablemente</a:t>
            </a:r>
            <a:r>
              <a:rPr lang="en-US" altLang="en-US" sz="2000" i="1" dirty="0"/>
              <a:t> sea el </a:t>
            </a:r>
            <a:r>
              <a:rPr lang="en-US" altLang="en-US" sz="2000" i="1" dirty="0" err="1"/>
              <a:t>vocabulario</a:t>
            </a:r>
            <a:r>
              <a:rPr lang="en-US" altLang="en-US" sz="2000" i="1" dirty="0"/>
              <a:t>. </a:t>
            </a:r>
            <a:r>
              <a:rPr lang="en-US" altLang="en-US" sz="2000" i="1" dirty="0" err="1"/>
              <a:t>En</a:t>
            </a:r>
            <a:r>
              <a:rPr lang="en-US" altLang="en-US" sz="2000" i="1" dirty="0"/>
              <a:t> ese </a:t>
            </a:r>
            <a:r>
              <a:rPr lang="en-US" altLang="en-US" sz="2000" i="1" dirty="0" err="1"/>
              <a:t>momento</a:t>
            </a:r>
            <a:r>
              <a:rPr lang="en-US" altLang="en-US" sz="2000" i="1" dirty="0"/>
              <a:t> </a:t>
            </a:r>
            <a:r>
              <a:rPr lang="en-US" altLang="en-US" sz="2000" i="1" dirty="0" err="1"/>
              <a:t>pensé</a:t>
            </a:r>
            <a:r>
              <a:rPr lang="en-US" altLang="en-US" sz="2000" i="1" dirty="0"/>
              <a:t>, "¡genial! Ella </a:t>
            </a:r>
            <a:r>
              <a:rPr lang="en-US" altLang="en-US" sz="2000" i="1" dirty="0" err="1"/>
              <a:t>necesita</a:t>
            </a:r>
            <a:r>
              <a:rPr lang="en-US" altLang="en-US" sz="2000" i="1" dirty="0"/>
              <a:t> saber </a:t>
            </a:r>
            <a:r>
              <a:rPr lang="en-US" altLang="en-US" sz="2000" i="1" dirty="0" err="1"/>
              <a:t>algunas</a:t>
            </a:r>
            <a:r>
              <a:rPr lang="en-US" altLang="en-US" sz="2000" i="1" dirty="0"/>
              <a:t> </a:t>
            </a:r>
            <a:r>
              <a:rPr lang="en-US" altLang="en-US" sz="2000" i="1" dirty="0" err="1"/>
              <a:t>expresiones</a:t>
            </a:r>
            <a:r>
              <a:rPr lang="en-US" altLang="en-US" sz="2000" i="1" dirty="0"/>
              <a:t> </a:t>
            </a:r>
            <a:r>
              <a:rPr lang="en-US" altLang="en-US" sz="2000" i="1" dirty="0" err="1"/>
              <a:t>idiomáticas</a:t>
            </a:r>
            <a:r>
              <a:rPr lang="en-US" altLang="en-US" sz="2000" i="1" dirty="0"/>
              <a:t> </a:t>
            </a:r>
            <a:r>
              <a:rPr lang="en-US" altLang="en-US" sz="2000" i="1" dirty="0" err="1"/>
              <a:t>americanas</a:t>
            </a:r>
            <a:r>
              <a:rPr lang="en-US" altLang="en-US" sz="2000" i="1" dirty="0"/>
              <a:t> ". </a:t>
            </a:r>
            <a:r>
              <a:rPr lang="en-US" altLang="en-US" sz="2000" i="1" dirty="0" err="1"/>
              <a:t>Pasamos</a:t>
            </a:r>
            <a:r>
              <a:rPr lang="en-US" altLang="en-US" sz="2000" i="1" dirty="0"/>
              <a:t> 45 </a:t>
            </a:r>
            <a:r>
              <a:rPr lang="en-US" altLang="en-US" sz="2000" i="1" dirty="0" err="1"/>
              <a:t>minutos</a:t>
            </a:r>
            <a:r>
              <a:rPr lang="en-US" altLang="en-US" sz="2000" i="1" dirty="0"/>
              <a:t> </a:t>
            </a:r>
            <a:r>
              <a:rPr lang="en-US" altLang="en-US" sz="2000" i="1" dirty="0" err="1"/>
              <a:t>realmente</a:t>
            </a:r>
            <a:r>
              <a:rPr lang="en-US" altLang="en-US" sz="2000" i="1" dirty="0"/>
              <a:t> </a:t>
            </a:r>
            <a:r>
              <a:rPr lang="en-US" altLang="en-US" sz="2000" i="1" dirty="0" err="1"/>
              <a:t>productivos</a:t>
            </a:r>
            <a:r>
              <a:rPr lang="en-US" altLang="en-US" sz="2000" i="1" dirty="0"/>
              <a:t> </a:t>
            </a:r>
            <a:r>
              <a:rPr lang="en-US" altLang="en-US" sz="2000" i="1" dirty="0" err="1"/>
              <a:t>mirando</a:t>
            </a:r>
            <a:r>
              <a:rPr lang="en-US" altLang="en-US" sz="2000" i="1" dirty="0"/>
              <a:t> </a:t>
            </a:r>
            <a:r>
              <a:rPr lang="en-US" altLang="en-US" sz="2000" i="1" dirty="0" err="1"/>
              <a:t>algunos</a:t>
            </a:r>
            <a:r>
              <a:rPr lang="en-US" altLang="en-US" sz="2000" i="1" dirty="0"/>
              <a:t> </a:t>
            </a:r>
            <a:r>
              <a:rPr lang="en-US" altLang="en-US" sz="2000" i="1" dirty="0" err="1"/>
              <a:t>modismos</a:t>
            </a:r>
            <a:r>
              <a:rPr lang="en-US" altLang="en-US" sz="2000" i="1" dirty="0"/>
              <a:t> </a:t>
            </a:r>
            <a:r>
              <a:rPr lang="en-US" altLang="en-US" sz="2000" i="1" dirty="0" err="1"/>
              <a:t>deportivos</a:t>
            </a:r>
            <a:r>
              <a:rPr lang="en-US" altLang="en-US" sz="2000" i="1" dirty="0"/>
              <a:t> para </a:t>
            </a:r>
            <a:r>
              <a:rPr lang="en-US" altLang="en-US" sz="2000" i="1" dirty="0" err="1"/>
              <a:t>los</a:t>
            </a:r>
            <a:r>
              <a:rPr lang="en-US" altLang="en-US" sz="2000" i="1" dirty="0"/>
              <a:t> </a:t>
            </a:r>
            <a:r>
              <a:rPr lang="en-US" altLang="en-US" sz="2000" i="1" dirty="0" err="1"/>
              <a:t>negocios</a:t>
            </a:r>
            <a:r>
              <a:rPr lang="en-US" altLang="en-US" sz="2000" i="1" dirty="0"/>
              <a:t> ”.</a:t>
            </a:r>
          </a:p>
          <a:p>
            <a:pPr eaLnBrk="1" hangingPunct="1">
              <a:lnSpc>
                <a:spcPct val="100000"/>
              </a:lnSpc>
              <a:spcBef>
                <a:spcPct val="20000"/>
              </a:spcBef>
              <a:buNone/>
              <a:defRPr/>
            </a:pPr>
            <a:endParaRPr lang="en-US" altLang="en-US" sz="2000" b="1" u="sng" dirty="0"/>
          </a:p>
          <a:p>
            <a:pPr eaLnBrk="1" hangingPunct="1">
              <a:lnSpc>
                <a:spcPct val="100000"/>
              </a:lnSpc>
              <a:spcBef>
                <a:spcPct val="20000"/>
              </a:spcBef>
              <a:buNone/>
              <a:defRPr/>
            </a:pPr>
            <a:r>
              <a:rPr lang="en-US" altLang="en-US" sz="2000" b="1" dirty="0"/>
              <a:t>Si </a:t>
            </a:r>
            <a:r>
              <a:rPr lang="en-US" altLang="en-US" sz="2000" b="1" dirty="0" err="1"/>
              <a:t>este</a:t>
            </a:r>
            <a:r>
              <a:rPr lang="en-US" altLang="en-US" sz="2000" b="1" dirty="0"/>
              <a:t> </a:t>
            </a:r>
            <a:r>
              <a:rPr lang="en-US" altLang="en-US" sz="2000" b="1" dirty="0" err="1"/>
              <a:t>profesor</a:t>
            </a:r>
            <a:r>
              <a:rPr lang="en-US" altLang="en-US" sz="2000" b="1" dirty="0"/>
              <a:t> </a:t>
            </a:r>
            <a:r>
              <a:rPr lang="en-US" altLang="en-US" sz="2000" b="1" dirty="0" err="1"/>
              <a:t>quisiera</a:t>
            </a:r>
            <a:r>
              <a:rPr lang="en-US" altLang="en-US" sz="2000" b="1" dirty="0"/>
              <a:t> </a:t>
            </a:r>
            <a:r>
              <a:rPr lang="en-US" altLang="en-US" sz="2000" b="1" dirty="0" err="1"/>
              <a:t>adoptar</a:t>
            </a:r>
            <a:r>
              <a:rPr lang="en-US" altLang="en-US" sz="2000" b="1" dirty="0"/>
              <a:t> un </a:t>
            </a:r>
            <a:r>
              <a:rPr lang="en-US" altLang="en-US" sz="2000" b="1" dirty="0" err="1"/>
              <a:t>enfoque</a:t>
            </a:r>
            <a:r>
              <a:rPr lang="en-US" altLang="en-US" sz="2000" b="1" dirty="0"/>
              <a:t> de coaching </a:t>
            </a:r>
            <a:r>
              <a:rPr lang="en-US" altLang="en-US" sz="2000" b="1" dirty="0" err="1"/>
              <a:t>en</a:t>
            </a:r>
            <a:r>
              <a:rPr lang="en-US" altLang="en-US" sz="2000" b="1" dirty="0"/>
              <a:t> el aula de </a:t>
            </a:r>
            <a:r>
              <a:rPr lang="en-US" altLang="en-US" sz="2000" b="1" dirty="0" err="1"/>
              <a:t>idiomas</a:t>
            </a:r>
            <a:r>
              <a:rPr lang="en-US" altLang="en-US" sz="2000" b="1" dirty="0"/>
              <a:t> ...</a:t>
            </a:r>
          </a:p>
          <a:p>
            <a:pPr eaLnBrk="1" hangingPunct="1">
              <a:lnSpc>
                <a:spcPct val="100000"/>
              </a:lnSpc>
              <a:spcBef>
                <a:spcPct val="20000"/>
              </a:spcBef>
              <a:buNone/>
              <a:defRPr/>
            </a:pPr>
            <a:endParaRPr lang="en-US" altLang="en-US" sz="2000" b="1" dirty="0"/>
          </a:p>
          <a:p>
            <a:pPr eaLnBrk="1" hangingPunct="1">
              <a:lnSpc>
                <a:spcPct val="100000"/>
              </a:lnSpc>
              <a:spcBef>
                <a:spcPct val="20000"/>
              </a:spcBef>
              <a:buNone/>
              <a:defRPr/>
            </a:pPr>
            <a:r>
              <a:rPr lang="en-US" altLang="en-US" sz="2000" b="1" dirty="0"/>
              <a:t>... ¿</a:t>
            </a:r>
            <a:r>
              <a:rPr lang="en-US" altLang="en-US" sz="2000" b="1" dirty="0" err="1"/>
              <a:t>Qué</a:t>
            </a:r>
            <a:r>
              <a:rPr lang="en-US" altLang="en-US" sz="2000" b="1" dirty="0"/>
              <a:t> </a:t>
            </a:r>
            <a:r>
              <a:rPr lang="en-US" altLang="en-US" sz="2000" b="1" dirty="0" err="1"/>
              <a:t>consejo</a:t>
            </a:r>
            <a:r>
              <a:rPr lang="en-US" altLang="en-US" sz="2000" b="1" dirty="0"/>
              <a:t> le </a:t>
            </a:r>
            <a:r>
              <a:rPr lang="en-US" altLang="en-US" sz="2000" b="1" dirty="0" err="1"/>
              <a:t>darías</a:t>
            </a:r>
            <a:r>
              <a:rPr lang="en-US" altLang="en-US" sz="2000" b="1" dirty="0"/>
              <a:t> a </a:t>
            </a:r>
            <a:r>
              <a:rPr lang="en-US" altLang="en-US" sz="2000" b="1" dirty="0" err="1"/>
              <a:t>este</a:t>
            </a:r>
            <a:r>
              <a:rPr lang="en-US" altLang="en-US" sz="2000" b="1" dirty="0"/>
              <a:t> maestro?</a:t>
            </a:r>
          </a:p>
          <a:p>
            <a:pPr eaLnBrk="1" hangingPunct="1">
              <a:lnSpc>
                <a:spcPct val="100000"/>
              </a:lnSpc>
              <a:spcBef>
                <a:spcPct val="20000"/>
              </a:spcBef>
              <a:buNone/>
              <a:defRPr/>
            </a:pPr>
            <a:r>
              <a:rPr lang="en-US" altLang="en-US" sz="2000" b="1" dirty="0"/>
              <a:t>... ¿</a:t>
            </a:r>
            <a:r>
              <a:rPr lang="en-US" altLang="en-US" sz="2000" b="1" dirty="0" err="1"/>
              <a:t>Qué</a:t>
            </a:r>
            <a:r>
              <a:rPr lang="en-US" altLang="en-US" sz="2000" b="1" dirty="0"/>
              <a:t> </a:t>
            </a:r>
            <a:r>
              <a:rPr lang="en-US" altLang="en-US" sz="2000" b="1" dirty="0" err="1"/>
              <a:t>técnicas</a:t>
            </a:r>
            <a:r>
              <a:rPr lang="en-US" altLang="en-US" sz="2000" b="1" dirty="0"/>
              <a:t> de </a:t>
            </a:r>
            <a:r>
              <a:rPr lang="en-US" altLang="en-US" sz="2000" b="1" dirty="0" err="1"/>
              <a:t>entrenamiento</a:t>
            </a:r>
            <a:r>
              <a:rPr lang="en-US" altLang="en-US" sz="2000" b="1" dirty="0"/>
              <a:t> </a:t>
            </a:r>
            <a:r>
              <a:rPr lang="en-US" altLang="en-US" sz="2000" b="1" dirty="0" err="1"/>
              <a:t>usarías</a:t>
            </a:r>
            <a:r>
              <a:rPr lang="en-US" altLang="en-US" sz="2000" b="1" dirty="0"/>
              <a:t> de </a:t>
            </a:r>
            <a:r>
              <a:rPr lang="en-US" altLang="en-US" sz="2000" b="1" dirty="0" err="1"/>
              <a:t>los</a:t>
            </a:r>
            <a:r>
              <a:rPr lang="en-US" altLang="en-US" sz="2000" b="1" dirty="0"/>
              <a:t> </a:t>
            </a:r>
            <a:r>
              <a:rPr lang="en-US" altLang="en-US" sz="2000" b="1" dirty="0" err="1"/>
              <a:t>módulos</a:t>
            </a:r>
            <a:r>
              <a:rPr lang="en-US" altLang="en-US" sz="2000" b="1" dirty="0"/>
              <a:t> </a:t>
            </a:r>
            <a:r>
              <a:rPr lang="en-US" altLang="en-US" sz="2000" b="1" dirty="0" err="1"/>
              <a:t>anteriores</a:t>
            </a:r>
            <a:r>
              <a:rPr lang="en-US" altLang="en-US" sz="2000" b="1" dirty="0"/>
              <a:t> </a:t>
            </a:r>
            <a:r>
              <a:rPr lang="en-US" altLang="en-US" sz="2000" b="1" dirty="0" err="1"/>
              <a:t>en</a:t>
            </a:r>
            <a:r>
              <a:rPr lang="en-US" altLang="en-US" sz="2000" b="1" dirty="0"/>
              <a:t> </a:t>
            </a:r>
            <a:r>
              <a:rPr lang="en-US" altLang="en-US" sz="2000" b="1" dirty="0" err="1"/>
              <a:t>los</a:t>
            </a:r>
            <a:r>
              <a:rPr lang="en-US" altLang="en-US" sz="2000" b="1" dirty="0"/>
              <a:t> </a:t>
            </a:r>
            <a:r>
              <a:rPr lang="en-US" altLang="en-US" sz="2000" b="1" dirty="0" err="1"/>
              <a:t>zapatos</a:t>
            </a:r>
            <a:r>
              <a:rPr lang="en-US" altLang="en-US" sz="2000" b="1" dirty="0"/>
              <a:t> del maestro?</a:t>
            </a:r>
          </a:p>
        </p:txBody>
      </p:sp>
      <p:pic>
        <p:nvPicPr>
          <p:cNvPr id="6" name="Picture 5">
            <a:extLst>
              <a:ext uri="{FF2B5EF4-FFF2-40B4-BE49-F238E27FC236}">
                <a16:creationId xmlns:a16="http://schemas.microsoft.com/office/drawing/2014/main" xmlns="" id="{4B3B2C20-26DD-4801-8A92-BC430C895A0F}"/>
              </a:ext>
            </a:extLst>
          </p:cNvPr>
          <p:cNvPicPr>
            <a:picLocks noChangeAspect="1"/>
          </p:cNvPicPr>
          <p:nvPr/>
        </p:nvPicPr>
        <p:blipFill rotWithShape="1">
          <a:blip r:embed="rId4" cstate="print">
            <a:duotone>
              <a:prstClr val="black"/>
              <a:schemeClr val="accent4">
                <a:tint val="45000"/>
                <a:satMod val="400000"/>
              </a:schemeClr>
            </a:duotone>
            <a:extLst>
              <a:ext uri="{28A0092B-C50C-407E-A947-70E740481C1C}">
                <a14:useLocalDpi xmlns:a14="http://schemas.microsoft.com/office/drawing/2010/main" val="0"/>
              </a:ext>
            </a:extLst>
          </a:blip>
          <a:srcRect t="17905" b="17964"/>
          <a:stretch/>
        </p:blipFill>
        <p:spPr>
          <a:xfrm>
            <a:off x="0" y="-14892"/>
            <a:ext cx="5757196" cy="1407025"/>
          </a:xfrm>
          <a:prstGeom prst="rect">
            <a:avLst/>
          </a:prstGeom>
        </p:spPr>
      </p:pic>
      <p:sp>
        <p:nvSpPr>
          <p:cNvPr id="8" name="Title 1">
            <a:extLst>
              <a:ext uri="{FF2B5EF4-FFF2-40B4-BE49-F238E27FC236}">
                <a16:creationId xmlns:a16="http://schemas.microsoft.com/office/drawing/2014/main" xmlns="" id="{569068D0-EE78-4CF3-B3F2-46EFE66E075B}"/>
              </a:ext>
            </a:extLst>
          </p:cNvPr>
          <p:cNvSpPr txBox="1">
            <a:spLocks/>
          </p:cNvSpPr>
          <p:nvPr/>
        </p:nvSpPr>
        <p:spPr>
          <a:xfrm>
            <a:off x="5695950" y="-14288"/>
            <a:ext cx="6496050" cy="1406526"/>
          </a:xfrm>
          <a:prstGeom prst="rect">
            <a:avLst/>
          </a:prstGeom>
          <a:solidFill>
            <a:srgbClr val="FFF2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a:t>
            </a:r>
            <a:r>
              <a:rPr lang="en-GB" sz="2200" b="1" dirty="0">
                <a:latin typeface="Calibri"/>
              </a:rPr>
              <a:t>Environment</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Módulo - Cambio de roles</a:t>
            </a:r>
            <a:endParaRPr lang="en-GB" sz="2200" b="1" dirty="0">
              <a:latin typeface="Calibri"/>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xmlns="" id="{086EE83F-4C0C-114A-8776-F081E5B963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4225" y="6138863"/>
            <a:ext cx="25177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Content Placeholder 2">
            <a:extLst>
              <a:ext uri="{FF2B5EF4-FFF2-40B4-BE49-F238E27FC236}">
                <a16:creationId xmlns:a16="http://schemas.microsoft.com/office/drawing/2014/main" xmlns="" id="{509CD92E-28D1-2947-A0CD-96B54D5A115D}"/>
              </a:ext>
            </a:extLst>
          </p:cNvPr>
          <p:cNvSpPr txBox="1">
            <a:spLocks noChangeArrowheads="1"/>
          </p:cNvSpPr>
          <p:nvPr/>
        </p:nvSpPr>
        <p:spPr bwMode="auto">
          <a:xfrm>
            <a:off x="698500" y="1951038"/>
            <a:ext cx="10995025"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None/>
            </a:pPr>
            <a:r>
              <a:rPr lang="en-US" altLang="en-US" sz="2000" b="1" dirty="0"/>
              <a:t>Cambio de </a:t>
            </a:r>
            <a:r>
              <a:rPr lang="en-US" altLang="en-US" sz="2000" b="1" dirty="0" err="1"/>
              <a:t>rol</a:t>
            </a:r>
            <a:r>
              <a:rPr lang="en-US" altLang="en-US" sz="2000" b="1" dirty="0"/>
              <a:t>, </a:t>
            </a:r>
            <a:r>
              <a:rPr lang="en-US" altLang="en-US" sz="2000" b="1" dirty="0" err="1"/>
              <a:t>paso</a:t>
            </a:r>
            <a:r>
              <a:rPr lang="en-US" altLang="en-US" sz="2000" b="1" dirty="0"/>
              <a:t> 1:</a:t>
            </a:r>
          </a:p>
          <a:p>
            <a:pPr eaLnBrk="1" hangingPunct="1">
              <a:lnSpc>
                <a:spcPct val="100000"/>
              </a:lnSpc>
              <a:spcBef>
                <a:spcPct val="20000"/>
              </a:spcBef>
              <a:buNone/>
            </a:pPr>
            <a:endParaRPr lang="en-US" altLang="en-US" sz="2000" b="1" dirty="0"/>
          </a:p>
          <a:p>
            <a:pPr eaLnBrk="1" hangingPunct="1">
              <a:lnSpc>
                <a:spcPct val="100000"/>
              </a:lnSpc>
              <a:spcBef>
                <a:spcPct val="20000"/>
              </a:spcBef>
              <a:buNone/>
            </a:pPr>
            <a:r>
              <a:rPr lang="en-US" altLang="en-US" sz="2000" i="1" dirty="0" err="1"/>
              <a:t>Comprenda</a:t>
            </a:r>
            <a:r>
              <a:rPr lang="en-US" altLang="en-US" sz="2000" i="1" dirty="0"/>
              <a:t> lo que dice </a:t>
            </a:r>
            <a:r>
              <a:rPr lang="en-US" altLang="en-US" sz="2000" i="1" dirty="0" err="1"/>
              <a:t>su</a:t>
            </a:r>
            <a:r>
              <a:rPr lang="en-US" altLang="en-US" sz="2000" i="1" dirty="0"/>
              <a:t> </a:t>
            </a:r>
            <a:r>
              <a:rPr lang="en-US" altLang="en-US" sz="2000" i="1" dirty="0" err="1"/>
              <a:t>estudiante</a:t>
            </a:r>
            <a:endParaRPr lang="en-US" altLang="en-US" sz="2000" i="1" dirty="0"/>
          </a:p>
        </p:txBody>
      </p:sp>
      <p:pic>
        <p:nvPicPr>
          <p:cNvPr id="6" name="Picture 5">
            <a:extLst>
              <a:ext uri="{FF2B5EF4-FFF2-40B4-BE49-F238E27FC236}">
                <a16:creationId xmlns:a16="http://schemas.microsoft.com/office/drawing/2014/main" xmlns="" id="{4B3B2C20-26DD-4801-8A92-BC430C895A0F}"/>
              </a:ext>
            </a:extLst>
          </p:cNvPr>
          <p:cNvPicPr>
            <a:picLocks noChangeAspect="1"/>
          </p:cNvPicPr>
          <p:nvPr/>
        </p:nvPicPr>
        <p:blipFill rotWithShape="1">
          <a:blip r:embed="rId4" cstate="print">
            <a:duotone>
              <a:prstClr val="black"/>
              <a:schemeClr val="accent4">
                <a:tint val="45000"/>
                <a:satMod val="400000"/>
              </a:schemeClr>
            </a:duotone>
            <a:extLst>
              <a:ext uri="{28A0092B-C50C-407E-A947-70E740481C1C}">
                <a14:useLocalDpi xmlns:a14="http://schemas.microsoft.com/office/drawing/2010/main" val="0"/>
              </a:ext>
            </a:extLst>
          </a:blip>
          <a:srcRect t="17905" b="17964"/>
          <a:stretch/>
        </p:blipFill>
        <p:spPr>
          <a:xfrm>
            <a:off x="0" y="-14892"/>
            <a:ext cx="5757196" cy="1407025"/>
          </a:xfrm>
          <a:prstGeom prst="rect">
            <a:avLst/>
          </a:prstGeom>
        </p:spPr>
      </p:pic>
      <p:sp>
        <p:nvSpPr>
          <p:cNvPr id="8" name="Title 1">
            <a:extLst>
              <a:ext uri="{FF2B5EF4-FFF2-40B4-BE49-F238E27FC236}">
                <a16:creationId xmlns:a16="http://schemas.microsoft.com/office/drawing/2014/main" xmlns="" id="{569068D0-EE78-4CF3-B3F2-46EFE66E075B}"/>
              </a:ext>
            </a:extLst>
          </p:cNvPr>
          <p:cNvSpPr txBox="1">
            <a:spLocks/>
          </p:cNvSpPr>
          <p:nvPr/>
        </p:nvSpPr>
        <p:spPr>
          <a:xfrm>
            <a:off x="5695950" y="-14288"/>
            <a:ext cx="6496050" cy="1406526"/>
          </a:xfrm>
          <a:prstGeom prst="rect">
            <a:avLst/>
          </a:prstGeom>
          <a:solidFill>
            <a:srgbClr val="FFF26B"/>
          </a:solidFill>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200" b="1" dirty="0">
                <a:latin typeface="Calibri"/>
                <a:ea typeface="+mn-ea"/>
                <a:cs typeface="+mn-cs"/>
              </a:rPr>
              <a:t>CARE – </a:t>
            </a:r>
            <a:r>
              <a:rPr lang="en-GB" sz="2200" b="1" dirty="0">
                <a:latin typeface="Calibri"/>
              </a:rPr>
              <a:t>Environment</a:t>
            </a:r>
          </a:p>
          <a:p>
            <a:pPr fontAlgn="auto">
              <a:spcAft>
                <a:spcPts val="0"/>
              </a:spcAft>
              <a:defRPr/>
            </a:pPr>
            <a:endParaRPr lang="es-ES" sz="2200" b="1" dirty="0">
              <a:latin typeface="Calibri"/>
              <a:ea typeface="+mn-ea"/>
              <a:cs typeface="+mn-cs"/>
            </a:endParaRPr>
          </a:p>
          <a:p>
            <a:pPr fontAlgn="auto">
              <a:spcAft>
                <a:spcPts val="0"/>
              </a:spcAft>
              <a:defRPr/>
            </a:pPr>
            <a:r>
              <a:rPr lang="es-ES" sz="2200" b="1" dirty="0">
                <a:latin typeface="Calibri"/>
                <a:ea typeface="+mn-ea"/>
                <a:cs typeface="+mn-cs"/>
              </a:rPr>
              <a:t>Módulo - Cambio de roles</a:t>
            </a:r>
            <a:endParaRPr lang="en-GB" sz="2200" b="1" dirty="0">
              <a:latin typeface="Calibri"/>
              <a:ea typeface="+mn-ea"/>
              <a:cs typeface="+mn-cs"/>
            </a:endParaRPr>
          </a:p>
        </p:txBody>
      </p:sp>
      <p:pic>
        <p:nvPicPr>
          <p:cNvPr id="15366" name="Picture 4" descr="A person sitting on a table&#10;&#10;Description automatically generated">
            <a:extLst>
              <a:ext uri="{FF2B5EF4-FFF2-40B4-BE49-F238E27FC236}">
                <a16:creationId xmlns:a16="http://schemas.microsoft.com/office/drawing/2014/main" xmlns="" id="{F57A3579-9E3F-9F42-83B2-369753A7197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8138" y="1782763"/>
            <a:ext cx="6373812"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6">
            <a:extLst>
              <a:ext uri="{FF2B5EF4-FFF2-40B4-BE49-F238E27FC236}">
                <a16:creationId xmlns:a16="http://schemas.microsoft.com/office/drawing/2014/main" xmlns="" id="{F7B14406-A17A-8A47-931F-32FC31529E03}"/>
              </a:ext>
            </a:extLst>
          </p:cNvPr>
          <p:cNvSpPr>
            <a:spLocks noChangeArrowheads="1"/>
          </p:cNvSpPr>
          <p:nvPr/>
        </p:nvSpPr>
        <p:spPr bwMode="auto">
          <a:xfrm>
            <a:off x="5418138" y="6138863"/>
            <a:ext cx="1543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800">
                <a:solidFill>
                  <a:srgbClr val="111111"/>
                </a:solidFill>
                <a:latin typeface="-apple-system"/>
              </a:rPr>
              <a:t>Photo by </a:t>
            </a:r>
            <a:r>
              <a:rPr lang="en-GB" altLang="en-US" sz="800">
                <a:solidFill>
                  <a:srgbClr val="999999"/>
                </a:solidFill>
                <a:latin typeface="-apple-system"/>
                <a:hlinkClick r:id="rId6"/>
              </a:rPr>
              <a:t>Tim Gouw</a:t>
            </a:r>
            <a:r>
              <a:rPr lang="en-GB" altLang="en-US" sz="800">
                <a:solidFill>
                  <a:srgbClr val="111111"/>
                </a:solidFill>
                <a:latin typeface="-apple-system"/>
              </a:rPr>
              <a:t> on </a:t>
            </a:r>
            <a:r>
              <a:rPr lang="en-GB" altLang="en-US" sz="800">
                <a:solidFill>
                  <a:srgbClr val="999999"/>
                </a:solidFill>
                <a:latin typeface="-apple-system"/>
                <a:hlinkClick r:id="rId7"/>
              </a:rPr>
              <a:t>Unsplash</a:t>
            </a:r>
            <a:endParaRPr lang="en-GB" altLang="en-US" sz="8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692</TotalTime>
  <Words>2190</Words>
  <Application>Microsoft Office PowerPoint</Application>
  <PresentationFormat>Widescreen</PresentationFormat>
  <Paragraphs>250</Paragraphs>
  <Slides>20</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ＭＳ Ｐゴシック</vt:lpstr>
      <vt:lpstr>-apple-system</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 and F</dc:creator>
  <cp:lastModifiedBy>Joe C</cp:lastModifiedBy>
  <cp:revision>40</cp:revision>
  <dcterms:created xsi:type="dcterms:W3CDTF">2019-01-24T13:31:01Z</dcterms:created>
  <dcterms:modified xsi:type="dcterms:W3CDTF">2020-07-08T11:31:44Z</dcterms:modified>
</cp:coreProperties>
</file>