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p:restoredTop sz="77415"/>
  </p:normalViewPr>
  <p:slideViewPr>
    <p:cSldViewPr snapToGrid="0">
      <p:cViewPr varScale="1">
        <p:scale>
          <a:sx n="84" d="100"/>
          <a:sy n="84" d="100"/>
        </p:scale>
        <p:origin x="192" y="2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‹Nº›</a:t>
            </a:fld>
            <a:endParaRPr/>
          </a:p>
        </p:txBody>
      </p:sp>
    </p:spTree>
    <p:extLst>
      <p:ext uri="{BB962C8B-B14F-4D97-AF65-F5344CB8AC3E}">
        <p14:creationId xmlns:p14="http://schemas.microsoft.com/office/powerpoint/2010/main" val="172464716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4113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4343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5723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92" name="Google Shape;192;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dirty="0"/>
              <a:t>El primer </a:t>
            </a:r>
            <a:r>
              <a:rPr lang="en-US" dirty="0" err="1"/>
              <a:t>paso</a:t>
            </a:r>
            <a:r>
              <a:rPr lang="en-US" dirty="0"/>
              <a:t> </a:t>
            </a:r>
            <a:r>
              <a:rPr lang="en-US" dirty="0" err="1"/>
              <a:t>es</a:t>
            </a:r>
            <a:r>
              <a:rPr lang="en-US" dirty="0"/>
              <a:t> </a:t>
            </a:r>
            <a:r>
              <a:rPr lang="en-US" dirty="0" err="1"/>
              <a:t>preguntar</a:t>
            </a:r>
            <a:r>
              <a:rPr lang="en-US" dirty="0"/>
              <a:t> </a:t>
            </a:r>
            <a:r>
              <a:rPr lang="en-US" dirty="0" err="1"/>
              <a:t>acerca</a:t>
            </a:r>
            <a:r>
              <a:rPr lang="en-US" dirty="0"/>
              <a:t> de las </a:t>
            </a:r>
            <a:r>
              <a:rPr lang="en-US" dirty="0" err="1"/>
              <a:t>creencias</a:t>
            </a:r>
            <a:r>
              <a:rPr lang="en-US" dirty="0"/>
              <a:t> </a:t>
            </a:r>
            <a:r>
              <a:rPr lang="en-US" dirty="0" err="1"/>
              <a:t>en</a:t>
            </a:r>
            <a:r>
              <a:rPr lang="en-US" dirty="0"/>
              <a:t> GENERAL y PERSONAL para el </a:t>
            </a:r>
            <a:r>
              <a:rPr lang="en-US" dirty="0" err="1"/>
              <a:t>estudiante</a:t>
            </a:r>
            <a:r>
              <a:rPr lang="en-US" dirty="0"/>
              <a:t>.</a:t>
            </a:r>
          </a:p>
          <a:p>
            <a:pPr marL="0" lvl="0" indent="0" algn="l" rtl="0">
              <a:spcBef>
                <a:spcPts val="0"/>
              </a:spcBef>
              <a:spcAft>
                <a:spcPts val="0"/>
              </a:spcAft>
              <a:buSzPts val="1800"/>
              <a:buNone/>
            </a:pPr>
            <a:r>
              <a:rPr lang="en-US" dirty="0" err="1"/>
              <a:t>Luego</a:t>
            </a:r>
            <a:r>
              <a:rPr lang="en-US" dirty="0"/>
              <a:t>, </a:t>
            </a:r>
            <a:r>
              <a:rPr lang="en-US" dirty="0" err="1"/>
              <a:t>analizamos</a:t>
            </a:r>
            <a:r>
              <a:rPr lang="en-US" dirty="0"/>
              <a:t> </a:t>
            </a:r>
            <a:r>
              <a:rPr lang="en-US" dirty="0" err="1"/>
              <a:t>si</a:t>
            </a:r>
            <a:r>
              <a:rPr lang="en-US" dirty="0"/>
              <a:t> lo que </a:t>
            </a:r>
            <a:r>
              <a:rPr lang="en-US" dirty="0" err="1"/>
              <a:t>creen</a:t>
            </a:r>
            <a:r>
              <a:rPr lang="en-US" dirty="0"/>
              <a:t> </a:t>
            </a:r>
            <a:r>
              <a:rPr lang="en-US" dirty="0" err="1"/>
              <a:t>es</a:t>
            </a:r>
            <a:r>
              <a:rPr lang="en-US" dirty="0"/>
              <a:t> </a:t>
            </a:r>
            <a:r>
              <a:rPr lang="en-US" dirty="0" err="1"/>
              <a:t>limitante</a:t>
            </a:r>
            <a:r>
              <a:rPr lang="en-US" dirty="0"/>
              <a:t> (</a:t>
            </a:r>
            <a:r>
              <a:rPr lang="en-US" dirty="0" err="1"/>
              <a:t>los</a:t>
            </a:r>
            <a:r>
              <a:rPr lang="en-US" dirty="0"/>
              <a:t> </a:t>
            </a:r>
            <a:r>
              <a:rPr lang="en-US" dirty="0" err="1"/>
              <a:t>retiene</a:t>
            </a:r>
            <a:r>
              <a:rPr lang="en-US" dirty="0"/>
              <a:t>) o </a:t>
            </a:r>
            <a:r>
              <a:rPr lang="en-US" dirty="0" err="1"/>
              <a:t>poderoso</a:t>
            </a:r>
            <a:r>
              <a:rPr lang="en-US" dirty="0"/>
              <a:t> (</a:t>
            </a:r>
            <a:r>
              <a:rPr lang="en-US" dirty="0" err="1"/>
              <a:t>los</a:t>
            </a:r>
            <a:r>
              <a:rPr lang="en-US" dirty="0"/>
              <a:t> </a:t>
            </a:r>
            <a:r>
              <a:rPr lang="en-US" dirty="0" err="1"/>
              <a:t>hace</a:t>
            </a:r>
            <a:r>
              <a:rPr lang="en-US" dirty="0"/>
              <a:t> </a:t>
            </a:r>
            <a:r>
              <a:rPr lang="en-US" dirty="0" err="1"/>
              <a:t>avanzar</a:t>
            </a:r>
            <a:r>
              <a:rPr lang="en-US" dirty="0"/>
              <a:t>). NO se </a:t>
            </a:r>
            <a:r>
              <a:rPr lang="en-US" dirty="0" err="1"/>
              <a:t>trata</a:t>
            </a:r>
            <a:r>
              <a:rPr lang="en-US" dirty="0"/>
              <a:t> de </a:t>
            </a:r>
            <a:r>
              <a:rPr lang="en-US" dirty="0" err="1"/>
              <a:t>positivo</a:t>
            </a:r>
            <a:r>
              <a:rPr lang="en-US" dirty="0"/>
              <a:t> o </a:t>
            </a:r>
            <a:r>
              <a:rPr lang="en-US" dirty="0" err="1"/>
              <a:t>negativo</a:t>
            </a:r>
            <a:r>
              <a:rPr lang="en-US" dirty="0"/>
              <a:t>.</a:t>
            </a:r>
          </a:p>
          <a:p>
            <a:pPr marL="0" lvl="0" indent="0" algn="l" rtl="0">
              <a:spcBef>
                <a:spcPts val="0"/>
              </a:spcBef>
              <a:spcAft>
                <a:spcPts val="0"/>
              </a:spcAft>
              <a:buSzPts val="1800"/>
              <a:buNone/>
            </a:pPr>
            <a:r>
              <a:rPr lang="en-US" dirty="0" err="1"/>
              <a:t>Identificamos</a:t>
            </a:r>
            <a:r>
              <a:rPr lang="en-US" dirty="0"/>
              <a:t> la </a:t>
            </a:r>
            <a:r>
              <a:rPr lang="en-US" dirty="0" err="1"/>
              <a:t>creencia</a:t>
            </a:r>
            <a:r>
              <a:rPr lang="en-US" dirty="0"/>
              <a:t> </a:t>
            </a:r>
            <a:r>
              <a:rPr lang="en-US" dirty="0" err="1"/>
              <a:t>más</a:t>
            </a:r>
            <a:r>
              <a:rPr lang="en-US" dirty="0"/>
              <a:t> </a:t>
            </a:r>
            <a:r>
              <a:rPr lang="en-US" dirty="0" err="1"/>
              <a:t>limitante</a:t>
            </a:r>
            <a:r>
              <a:rPr lang="en-US" dirty="0"/>
              <a:t> </a:t>
            </a:r>
            <a:r>
              <a:rPr lang="en-US" dirty="0" err="1"/>
              <a:t>como</a:t>
            </a:r>
            <a:r>
              <a:rPr lang="en-US" dirty="0"/>
              <a:t> un </a:t>
            </a:r>
            <a:r>
              <a:rPr lang="en-US" dirty="0" err="1"/>
              <a:t>cambio</a:t>
            </a:r>
            <a:r>
              <a:rPr lang="en-US" dirty="0"/>
              <a:t> que </a:t>
            </a:r>
            <a:r>
              <a:rPr lang="en-US" dirty="0" err="1"/>
              <a:t>tendrá</a:t>
            </a:r>
            <a:r>
              <a:rPr lang="en-US" dirty="0"/>
              <a:t> el mayor </a:t>
            </a:r>
            <a:r>
              <a:rPr lang="en-US" dirty="0" err="1"/>
              <a:t>impacto</a:t>
            </a:r>
            <a:endParaRPr lang="en-US" dirty="0"/>
          </a:p>
          <a:p>
            <a:pPr marL="0" lvl="0" indent="0" algn="l" rtl="0">
              <a:spcBef>
                <a:spcPts val="0"/>
              </a:spcBef>
              <a:spcAft>
                <a:spcPts val="0"/>
              </a:spcAft>
              <a:buSzPts val="1800"/>
              <a:buNone/>
            </a:pPr>
            <a:r>
              <a:rPr lang="en-US" dirty="0"/>
              <a:t>Y </a:t>
            </a:r>
            <a:r>
              <a:rPr lang="en-US" dirty="0" err="1"/>
              <a:t>creamos</a:t>
            </a:r>
            <a:r>
              <a:rPr lang="en-US" dirty="0"/>
              <a:t> </a:t>
            </a:r>
            <a:r>
              <a:rPr lang="en-US" dirty="0" err="1"/>
              <a:t>conciencia</a:t>
            </a:r>
            <a:r>
              <a:rPr lang="en-US" dirty="0"/>
              <a:t> de lo que </a:t>
            </a:r>
            <a:r>
              <a:rPr lang="en-US" dirty="0" err="1"/>
              <a:t>habría</a:t>
            </a:r>
            <a:r>
              <a:rPr lang="en-US" dirty="0"/>
              <a:t> </a:t>
            </a:r>
            <a:r>
              <a:rPr lang="en-US" dirty="0" err="1"/>
              <a:t>sucedido</a:t>
            </a:r>
            <a:r>
              <a:rPr lang="en-US" dirty="0"/>
              <a:t> </a:t>
            </a:r>
            <a:r>
              <a:rPr lang="en-US" dirty="0" err="1"/>
              <a:t>en</a:t>
            </a:r>
            <a:r>
              <a:rPr lang="en-US" dirty="0"/>
              <a:t> </a:t>
            </a:r>
            <a:r>
              <a:rPr lang="en-US" dirty="0" err="1"/>
              <a:t>su</a:t>
            </a:r>
            <a:r>
              <a:rPr lang="en-US" dirty="0"/>
              <a:t> </a:t>
            </a:r>
            <a:r>
              <a:rPr lang="en-US" dirty="0" err="1"/>
              <a:t>vida</a:t>
            </a:r>
            <a:r>
              <a:rPr lang="en-US" dirty="0"/>
              <a:t> </a:t>
            </a:r>
            <a:r>
              <a:rPr lang="en-US" dirty="0" err="1"/>
              <a:t>en</a:t>
            </a:r>
            <a:r>
              <a:rPr lang="en-US" dirty="0"/>
              <a:t> que no </a:t>
            </a:r>
            <a:r>
              <a:rPr lang="en-US" dirty="0" err="1"/>
              <a:t>hubieran</a:t>
            </a:r>
            <a:r>
              <a:rPr lang="en-US" dirty="0"/>
              <a:t> </a:t>
            </a:r>
            <a:r>
              <a:rPr lang="en-US" dirty="0" err="1"/>
              <a:t>creído</a:t>
            </a:r>
            <a:endParaRPr dirty="0"/>
          </a:p>
        </p:txBody>
      </p:sp>
      <p:sp>
        <p:nvSpPr>
          <p:cNvPr id="193" name="Google Shape;193;p12: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12</a:t>
            </a:fld>
            <a:endParaRPr/>
          </a:p>
        </p:txBody>
      </p:sp>
    </p:spTree>
    <p:extLst>
      <p:ext uri="{BB962C8B-B14F-4D97-AF65-F5344CB8AC3E}">
        <p14:creationId xmlns:p14="http://schemas.microsoft.com/office/powerpoint/2010/main" val="228653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07" name="Google Shape;207;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For many years, parents, teachers and educators automatically assume that students classified as having “learning disabilities” will have difficulty learning a foreign language. However, Richard Sparks said that he and his colleagues conducted several studies but couldn’t find any evidence to support it.</a:t>
            </a:r>
            <a:endParaRPr/>
          </a:p>
        </p:txBody>
      </p:sp>
      <p:sp>
        <p:nvSpPr>
          <p:cNvPr id="208" name="Google Shape;208;p13: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13</a:t>
            </a:fld>
            <a:endParaRPr/>
          </a:p>
        </p:txBody>
      </p:sp>
    </p:spTree>
    <p:extLst>
      <p:ext uri="{BB962C8B-B14F-4D97-AF65-F5344CB8AC3E}">
        <p14:creationId xmlns:p14="http://schemas.microsoft.com/office/powerpoint/2010/main" val="979623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18" name="Google Shape;218;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dirty="0" err="1"/>
              <a:t>Actuamos</a:t>
            </a:r>
            <a:r>
              <a:rPr lang="en-US" dirty="0"/>
              <a:t>, </a:t>
            </a:r>
            <a:r>
              <a:rPr lang="en-US" dirty="0" err="1"/>
              <a:t>pasa</a:t>
            </a:r>
            <a:r>
              <a:rPr lang="en-US" dirty="0"/>
              <a:t> </a:t>
            </a:r>
            <a:r>
              <a:rPr lang="en-US" dirty="0" err="1"/>
              <a:t>algo</a:t>
            </a:r>
            <a:r>
              <a:rPr lang="en-US" dirty="0"/>
              <a:t> y </a:t>
            </a:r>
            <a:r>
              <a:rPr lang="en-US" dirty="0" err="1"/>
              <a:t>sacamos</a:t>
            </a:r>
            <a:r>
              <a:rPr lang="en-US" dirty="0"/>
              <a:t> </a:t>
            </a:r>
            <a:r>
              <a:rPr lang="en-US" dirty="0" err="1"/>
              <a:t>conclusiones</a:t>
            </a:r>
            <a:r>
              <a:rPr lang="en-US" dirty="0"/>
              <a:t>. A menudo, tales </a:t>
            </a:r>
            <a:r>
              <a:rPr lang="en-US" dirty="0" err="1"/>
              <a:t>creencias</a:t>
            </a:r>
            <a:r>
              <a:rPr lang="en-US" dirty="0"/>
              <a:t> son </a:t>
            </a:r>
            <a:r>
              <a:rPr lang="en-US" dirty="0" err="1"/>
              <a:t>útiles</a:t>
            </a:r>
            <a:r>
              <a:rPr lang="en-US" dirty="0"/>
              <a:t>, </a:t>
            </a:r>
            <a:r>
              <a:rPr lang="en-US" dirty="0" err="1"/>
              <a:t>pero</a:t>
            </a:r>
            <a:r>
              <a:rPr lang="en-US" dirty="0"/>
              <a:t> </a:t>
            </a:r>
            <a:r>
              <a:rPr lang="en-US" dirty="0" err="1"/>
              <a:t>también</a:t>
            </a:r>
            <a:r>
              <a:rPr lang="en-US" dirty="0"/>
              <a:t> </a:t>
            </a:r>
            <a:r>
              <a:rPr lang="en-US" dirty="0" err="1"/>
              <a:t>pueden</a:t>
            </a:r>
            <a:r>
              <a:rPr lang="en-US" dirty="0"/>
              <a:t> </a:t>
            </a:r>
            <a:r>
              <a:rPr lang="en-US" dirty="0" err="1"/>
              <a:t>ser</a:t>
            </a:r>
            <a:r>
              <a:rPr lang="en-US" dirty="0"/>
              <a:t> </a:t>
            </a:r>
            <a:r>
              <a:rPr lang="en-US" dirty="0" err="1"/>
              <a:t>muy</a:t>
            </a:r>
            <a:r>
              <a:rPr lang="en-US" dirty="0"/>
              <a:t> </a:t>
            </a:r>
            <a:r>
              <a:rPr lang="en-US" dirty="0" err="1"/>
              <a:t>limitantes</a:t>
            </a:r>
            <a:r>
              <a:rPr lang="en-US" dirty="0"/>
              <a:t>.</a:t>
            </a:r>
          </a:p>
          <a:p>
            <a:pPr marL="0" lvl="0" indent="0" algn="l" rtl="0">
              <a:spcBef>
                <a:spcPts val="0"/>
              </a:spcBef>
              <a:spcAft>
                <a:spcPts val="0"/>
              </a:spcAft>
              <a:buSzPts val="1800"/>
              <a:buNone/>
            </a:pPr>
            <a:r>
              <a:rPr lang="en-US" dirty="0" err="1"/>
              <a:t>Leemos</a:t>
            </a:r>
            <a:r>
              <a:rPr lang="en-US" dirty="0"/>
              <a:t> y </a:t>
            </a:r>
            <a:r>
              <a:rPr lang="en-US" dirty="0" err="1"/>
              <a:t>escuchamos</a:t>
            </a:r>
            <a:r>
              <a:rPr lang="en-US" dirty="0"/>
              <a:t> a padres y maestros </a:t>
            </a:r>
            <a:r>
              <a:rPr lang="en-US" dirty="0" err="1"/>
              <a:t>sobre</a:t>
            </a:r>
            <a:r>
              <a:rPr lang="en-US" dirty="0"/>
              <a:t> </a:t>
            </a:r>
            <a:r>
              <a:rPr lang="en-US" dirty="0" err="1"/>
              <a:t>cómo</a:t>
            </a:r>
            <a:r>
              <a:rPr lang="en-US" dirty="0"/>
              <a:t> </a:t>
            </a:r>
            <a:r>
              <a:rPr lang="en-US" dirty="0" err="1"/>
              <a:t>funciona</a:t>
            </a:r>
            <a:r>
              <a:rPr lang="en-US" dirty="0"/>
              <a:t> el </a:t>
            </a:r>
            <a:r>
              <a:rPr lang="en-US" dirty="0" err="1"/>
              <a:t>mundo</a:t>
            </a:r>
            <a:r>
              <a:rPr lang="en-US" dirty="0"/>
              <a:t> y </a:t>
            </a:r>
            <a:r>
              <a:rPr lang="en-US" dirty="0" err="1"/>
              <a:t>cómo</a:t>
            </a:r>
            <a:r>
              <a:rPr lang="en-US" dirty="0"/>
              <a:t> </a:t>
            </a:r>
            <a:r>
              <a:rPr lang="en-US" dirty="0" err="1"/>
              <a:t>comportarse</a:t>
            </a:r>
            <a:r>
              <a:rPr lang="en-US" dirty="0"/>
              <a:t> </a:t>
            </a:r>
            <a:r>
              <a:rPr lang="en-US" dirty="0" err="1"/>
              <a:t>en</a:t>
            </a:r>
            <a:r>
              <a:rPr lang="en-US" dirty="0"/>
              <a:t> </a:t>
            </a:r>
            <a:r>
              <a:rPr lang="en-US" dirty="0" err="1"/>
              <a:t>él</a:t>
            </a:r>
            <a:r>
              <a:rPr lang="en-US" dirty="0"/>
              <a:t>.</a:t>
            </a:r>
          </a:p>
          <a:p>
            <a:pPr marL="0" lvl="0" indent="0" algn="l" rtl="0">
              <a:spcBef>
                <a:spcPts val="0"/>
              </a:spcBef>
              <a:spcAft>
                <a:spcPts val="0"/>
              </a:spcAft>
              <a:buSzPts val="1800"/>
              <a:buNone/>
            </a:pPr>
            <a:r>
              <a:rPr lang="en-US" dirty="0"/>
              <a:t>La </a:t>
            </a:r>
            <a:r>
              <a:rPr lang="en-US" dirty="0" err="1"/>
              <a:t>gente</a:t>
            </a:r>
            <a:r>
              <a:rPr lang="en-US" dirty="0"/>
              <a:t> </a:t>
            </a:r>
            <a:r>
              <a:rPr lang="en-US" dirty="0" err="1"/>
              <a:t>comete</a:t>
            </a:r>
            <a:r>
              <a:rPr lang="en-US" dirty="0"/>
              <a:t> </a:t>
            </a:r>
            <a:r>
              <a:rPr lang="en-US" dirty="0" err="1"/>
              <a:t>muchos</a:t>
            </a:r>
            <a:r>
              <a:rPr lang="en-US" dirty="0"/>
              <a:t> </a:t>
            </a:r>
            <a:r>
              <a:rPr lang="en-US" dirty="0" err="1"/>
              <a:t>errores</a:t>
            </a:r>
            <a:r>
              <a:rPr lang="en-US" dirty="0"/>
              <a:t> de </a:t>
            </a:r>
            <a:r>
              <a:rPr lang="en-US" dirty="0" err="1"/>
              <a:t>decisión</a:t>
            </a:r>
            <a:r>
              <a:rPr lang="en-US" dirty="0"/>
              <a:t>, </a:t>
            </a:r>
            <a:r>
              <a:rPr lang="en-US" dirty="0" err="1"/>
              <a:t>por</a:t>
            </a:r>
            <a:r>
              <a:rPr lang="en-US" dirty="0"/>
              <a:t> </a:t>
            </a:r>
            <a:r>
              <a:rPr lang="en-US" dirty="0" err="1"/>
              <a:t>ejemplo</a:t>
            </a:r>
            <a:r>
              <a:rPr lang="en-US" dirty="0"/>
              <a:t>, </a:t>
            </a:r>
            <a:r>
              <a:rPr lang="en-US" dirty="0" err="1"/>
              <a:t>basándose</a:t>
            </a:r>
            <a:r>
              <a:rPr lang="en-US" dirty="0"/>
              <a:t> </a:t>
            </a:r>
            <a:r>
              <a:rPr lang="en-US" dirty="0" err="1"/>
              <a:t>en</a:t>
            </a:r>
            <a:r>
              <a:rPr lang="en-US" dirty="0"/>
              <a:t> </a:t>
            </a:r>
            <a:r>
              <a:rPr lang="en-US" dirty="0" err="1"/>
              <a:t>una</a:t>
            </a:r>
            <a:r>
              <a:rPr lang="en-US" dirty="0"/>
              <a:t> </a:t>
            </a:r>
            <a:r>
              <a:rPr lang="en-US" dirty="0" err="1"/>
              <a:t>estimación</a:t>
            </a:r>
            <a:r>
              <a:rPr lang="en-US" dirty="0"/>
              <a:t> </a:t>
            </a:r>
            <a:r>
              <a:rPr lang="en-US" dirty="0" err="1"/>
              <a:t>pobre</a:t>
            </a:r>
            <a:r>
              <a:rPr lang="en-US" dirty="0"/>
              <a:t> de las </a:t>
            </a:r>
            <a:r>
              <a:rPr lang="en-US" dirty="0" err="1"/>
              <a:t>probabilidades</a:t>
            </a:r>
            <a:r>
              <a:rPr lang="en-US" dirty="0"/>
              <a:t>. </a:t>
            </a:r>
            <a:r>
              <a:rPr lang="en-US" dirty="0" err="1"/>
              <a:t>Tomamos</a:t>
            </a:r>
            <a:r>
              <a:rPr lang="en-US" dirty="0"/>
              <a:t> un </a:t>
            </a:r>
            <a:r>
              <a:rPr lang="en-US" dirty="0" err="1"/>
              <a:t>poco</a:t>
            </a:r>
            <a:r>
              <a:rPr lang="en-US" dirty="0"/>
              <a:t> de </a:t>
            </a:r>
            <a:r>
              <a:rPr lang="en-US" dirty="0" err="1"/>
              <a:t>información</a:t>
            </a:r>
            <a:r>
              <a:rPr lang="en-US" dirty="0"/>
              <a:t> y la </a:t>
            </a:r>
            <a:r>
              <a:rPr lang="en-US" dirty="0" err="1"/>
              <a:t>generalizamos</a:t>
            </a:r>
            <a:r>
              <a:rPr lang="en-US" dirty="0"/>
              <a:t> a </a:t>
            </a:r>
            <a:r>
              <a:rPr lang="en-US" dirty="0" err="1"/>
              <a:t>todo</a:t>
            </a:r>
            <a:r>
              <a:rPr lang="en-US" dirty="0"/>
              <a:t>.</a:t>
            </a:r>
          </a:p>
          <a:p>
            <a:pPr marL="0" lvl="0" indent="0" algn="l" rtl="0">
              <a:spcBef>
                <a:spcPts val="0"/>
              </a:spcBef>
              <a:spcAft>
                <a:spcPts val="0"/>
              </a:spcAft>
              <a:buSzPts val="1800"/>
              <a:buNone/>
            </a:pPr>
            <a:r>
              <a:rPr lang="en-US" dirty="0" err="1"/>
              <a:t>Cuando</a:t>
            </a:r>
            <a:r>
              <a:rPr lang="en-US" dirty="0"/>
              <a:t> </a:t>
            </a:r>
            <a:r>
              <a:rPr lang="en-US" dirty="0" err="1"/>
              <a:t>hacemos</a:t>
            </a:r>
            <a:r>
              <a:rPr lang="en-US" dirty="0"/>
              <a:t> </a:t>
            </a:r>
            <a:r>
              <a:rPr lang="en-US" dirty="0" err="1"/>
              <a:t>algo</a:t>
            </a:r>
            <a:r>
              <a:rPr lang="en-US" dirty="0"/>
              <a:t> y no </a:t>
            </a:r>
            <a:r>
              <a:rPr lang="en-US" dirty="0" err="1"/>
              <a:t>funciona</a:t>
            </a:r>
            <a:r>
              <a:rPr lang="en-US" dirty="0"/>
              <a:t>, a menudo </a:t>
            </a:r>
            <a:r>
              <a:rPr lang="en-US" dirty="0" err="1"/>
              <a:t>explicamos</a:t>
            </a:r>
            <a:r>
              <a:rPr lang="en-US" dirty="0"/>
              <a:t> </a:t>
            </a:r>
            <a:r>
              <a:rPr lang="en-US" dirty="0" err="1"/>
              <a:t>nuestro</a:t>
            </a:r>
            <a:r>
              <a:rPr lang="en-US" dirty="0"/>
              <a:t> </a:t>
            </a:r>
            <a:r>
              <a:rPr lang="en-US" dirty="0" err="1"/>
              <a:t>fracaso</a:t>
            </a:r>
            <a:r>
              <a:rPr lang="en-US" dirty="0"/>
              <a:t> </a:t>
            </a:r>
            <a:r>
              <a:rPr lang="en-US" dirty="0" err="1"/>
              <a:t>formando</a:t>
            </a:r>
            <a:r>
              <a:rPr lang="en-US" dirty="0"/>
              <a:t> y </a:t>
            </a:r>
            <a:r>
              <a:rPr lang="en-US" dirty="0" err="1"/>
              <a:t>usando</a:t>
            </a:r>
            <a:r>
              <a:rPr lang="en-US" dirty="0"/>
              <a:t> </a:t>
            </a:r>
            <a:r>
              <a:rPr lang="en-US" dirty="0" err="1"/>
              <a:t>creencias</a:t>
            </a:r>
            <a:r>
              <a:rPr lang="en-US" dirty="0"/>
              <a:t> que </a:t>
            </a:r>
            <a:r>
              <a:rPr lang="en-US" dirty="0" err="1"/>
              <a:t>justifican</a:t>
            </a:r>
            <a:r>
              <a:rPr lang="en-US" dirty="0"/>
              <a:t> </a:t>
            </a:r>
            <a:r>
              <a:rPr lang="en-US" dirty="0" err="1"/>
              <a:t>nuestras</a:t>
            </a:r>
            <a:r>
              <a:rPr lang="en-US" dirty="0"/>
              <a:t> </a:t>
            </a:r>
            <a:r>
              <a:rPr lang="en-US" dirty="0" err="1"/>
              <a:t>acciones</a:t>
            </a:r>
            <a:r>
              <a:rPr lang="en-US" dirty="0"/>
              <a:t> y </a:t>
            </a:r>
            <a:r>
              <a:rPr lang="en-US" dirty="0" err="1"/>
              <a:t>nos</a:t>
            </a:r>
            <a:r>
              <a:rPr lang="en-US" dirty="0"/>
              <a:t> </a:t>
            </a:r>
            <a:r>
              <a:rPr lang="en-US" dirty="0" err="1"/>
              <a:t>dejan</a:t>
            </a:r>
            <a:r>
              <a:rPr lang="en-US" dirty="0"/>
              <a:t> sin culpa.</a:t>
            </a:r>
          </a:p>
          <a:p>
            <a:pPr marL="0" lvl="0" indent="0" algn="l" rtl="0">
              <a:spcBef>
                <a:spcPts val="0"/>
              </a:spcBef>
              <a:spcAft>
                <a:spcPts val="0"/>
              </a:spcAft>
              <a:buSzPts val="1800"/>
              <a:buNone/>
            </a:pPr>
            <a:r>
              <a:rPr lang="en-US" dirty="0"/>
              <a:t>Las </a:t>
            </a:r>
            <a:r>
              <a:rPr lang="en-US" dirty="0" err="1"/>
              <a:t>creencias</a:t>
            </a:r>
            <a:r>
              <a:rPr lang="en-US" dirty="0"/>
              <a:t> </a:t>
            </a:r>
            <a:r>
              <a:rPr lang="en-US" dirty="0" err="1"/>
              <a:t>limitantes</a:t>
            </a:r>
            <a:r>
              <a:rPr lang="en-US" dirty="0"/>
              <a:t> son a menudo </a:t>
            </a:r>
            <a:r>
              <a:rPr lang="en-US" dirty="0" err="1"/>
              <a:t>miedo</a:t>
            </a:r>
            <a:r>
              <a:rPr lang="en-US" dirty="0"/>
              <a:t> Las </a:t>
            </a:r>
            <a:r>
              <a:rPr lang="en-US" dirty="0" err="1"/>
              <a:t>creencias</a:t>
            </a:r>
            <a:r>
              <a:rPr lang="en-US" dirty="0"/>
              <a:t> </a:t>
            </a:r>
            <a:r>
              <a:rPr lang="en-US" dirty="0" err="1"/>
              <a:t>limitantes</a:t>
            </a:r>
            <a:r>
              <a:rPr lang="en-US" dirty="0"/>
              <a:t> a menudo son </a:t>
            </a:r>
            <a:r>
              <a:rPr lang="en-US" dirty="0" err="1"/>
              <a:t>impulsadas</a:t>
            </a:r>
            <a:r>
              <a:rPr lang="en-US" dirty="0"/>
              <a:t> </a:t>
            </a:r>
            <a:r>
              <a:rPr lang="en-US" dirty="0" err="1"/>
              <a:t>por</a:t>
            </a:r>
            <a:r>
              <a:rPr lang="en-US" dirty="0"/>
              <a:t> el </a:t>
            </a:r>
            <a:r>
              <a:rPr lang="en-US" dirty="0" err="1"/>
              <a:t>miedo</a:t>
            </a:r>
            <a:r>
              <a:rPr lang="en-US" dirty="0"/>
              <a:t>. </a:t>
            </a:r>
            <a:r>
              <a:rPr lang="en-US" dirty="0" err="1"/>
              <a:t>Bloquear</a:t>
            </a:r>
            <a:r>
              <a:rPr lang="en-US" dirty="0"/>
              <a:t> la </a:t>
            </a:r>
            <a:r>
              <a:rPr lang="en-US" dirty="0" err="1"/>
              <a:t>creencia</a:t>
            </a:r>
            <a:r>
              <a:rPr lang="en-US" dirty="0"/>
              <a:t> </a:t>
            </a:r>
            <a:r>
              <a:rPr lang="en-US" dirty="0" err="1"/>
              <a:t>en</a:t>
            </a:r>
            <a:r>
              <a:rPr lang="en-US" dirty="0"/>
              <a:t> el </a:t>
            </a:r>
            <a:r>
              <a:rPr lang="en-US" dirty="0" err="1"/>
              <a:t>lugar</a:t>
            </a:r>
            <a:r>
              <a:rPr lang="en-US" dirty="0"/>
              <a:t> </a:t>
            </a:r>
            <a:r>
              <a:rPr lang="en-US" dirty="0" err="1"/>
              <a:t>es</a:t>
            </a:r>
            <a:r>
              <a:rPr lang="en-US" dirty="0"/>
              <a:t> el </a:t>
            </a:r>
            <a:r>
              <a:rPr lang="en-US" dirty="0" err="1"/>
              <a:t>temor</a:t>
            </a:r>
            <a:r>
              <a:rPr lang="en-US" dirty="0"/>
              <a:t> de que, </a:t>
            </a:r>
            <a:r>
              <a:rPr lang="en-US" dirty="0" err="1"/>
              <a:t>si</a:t>
            </a:r>
            <a:r>
              <a:rPr lang="en-US" dirty="0"/>
              <a:t> </a:t>
            </a:r>
            <a:r>
              <a:rPr lang="en-US" dirty="0" err="1"/>
              <a:t>vamos</a:t>
            </a:r>
            <a:r>
              <a:rPr lang="en-US" dirty="0"/>
              <a:t> </a:t>
            </a:r>
            <a:r>
              <a:rPr lang="en-US" dirty="0" err="1"/>
              <a:t>en</a:t>
            </a:r>
            <a:r>
              <a:rPr lang="en-US" dirty="0"/>
              <a:t> contra de las </a:t>
            </a:r>
            <a:r>
              <a:rPr lang="en-US" dirty="0" err="1"/>
              <a:t>creencias</a:t>
            </a:r>
            <a:r>
              <a:rPr lang="en-US" dirty="0"/>
              <a:t>, las </a:t>
            </a:r>
            <a:r>
              <a:rPr lang="en-US" dirty="0" err="1"/>
              <a:t>necesidades</a:t>
            </a:r>
            <a:r>
              <a:rPr lang="en-US" dirty="0"/>
              <a:t> </a:t>
            </a:r>
            <a:r>
              <a:rPr lang="en-US" dirty="0" err="1"/>
              <a:t>profundas</a:t>
            </a:r>
            <a:r>
              <a:rPr lang="en-US" dirty="0"/>
              <a:t> se </a:t>
            </a:r>
            <a:r>
              <a:rPr lang="en-US" dirty="0" err="1"/>
              <a:t>verán</a:t>
            </a:r>
            <a:r>
              <a:rPr lang="en-US" dirty="0"/>
              <a:t> </a:t>
            </a:r>
            <a:r>
              <a:rPr lang="en-US" dirty="0" err="1"/>
              <a:t>perjudicadas</a:t>
            </a:r>
            <a:r>
              <a:rPr lang="en-US" dirty="0"/>
              <a:t>.</a:t>
            </a:r>
            <a:endParaRPr dirty="0"/>
          </a:p>
        </p:txBody>
      </p:sp>
      <p:sp>
        <p:nvSpPr>
          <p:cNvPr id="219" name="Google Shape;219;p1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14</a:t>
            </a:fld>
            <a:endParaRPr/>
          </a:p>
        </p:txBody>
      </p:sp>
    </p:spTree>
    <p:extLst>
      <p:ext uri="{BB962C8B-B14F-4D97-AF65-F5344CB8AC3E}">
        <p14:creationId xmlns:p14="http://schemas.microsoft.com/office/powerpoint/2010/main" val="1951193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33" name="Google Shape;233;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Those are beliefs we have about ourselves, other people and situations that can limit us. They normally do not serve us as they limit our mindset and block us from taking action. A discussion of how you came to believe some of these things is the goal of this pill. Many of our beliefs happen on a subconscious level so we will have to dig deeper.</a:t>
            </a:r>
            <a:endParaRPr/>
          </a:p>
        </p:txBody>
      </p:sp>
      <p:sp>
        <p:nvSpPr>
          <p:cNvPr id="234" name="Google Shape;234;p15: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15</a:t>
            </a:fld>
            <a:endParaRPr/>
          </a:p>
        </p:txBody>
      </p:sp>
    </p:spTree>
    <p:extLst>
      <p:ext uri="{BB962C8B-B14F-4D97-AF65-F5344CB8AC3E}">
        <p14:creationId xmlns:p14="http://schemas.microsoft.com/office/powerpoint/2010/main" val="3363743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60742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1301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6159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6934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Una simple </a:t>
            </a:r>
            <a:r>
              <a:rPr lang="en-US" dirty="0" err="1"/>
              <a:t>pregunta</a:t>
            </a:r>
            <a:r>
              <a:rPr lang="en-US" dirty="0"/>
              <a:t>. La </a:t>
            </a:r>
            <a:r>
              <a:rPr lang="en-US" dirty="0" err="1"/>
              <a:t>mayoría</a:t>
            </a:r>
            <a:r>
              <a:rPr lang="en-US" dirty="0"/>
              <a:t> de las personas </a:t>
            </a:r>
            <a:r>
              <a:rPr lang="en-US" dirty="0" err="1"/>
              <a:t>en</a:t>
            </a:r>
            <a:r>
              <a:rPr lang="en-US" dirty="0"/>
              <a:t> la </a:t>
            </a:r>
            <a:r>
              <a:rPr lang="en-US" dirty="0" err="1"/>
              <a:t>sala</a:t>
            </a:r>
            <a:r>
              <a:rPr lang="en-US" dirty="0"/>
              <a:t> </a:t>
            </a:r>
            <a:r>
              <a:rPr lang="en-US" dirty="0" err="1"/>
              <a:t>dirá</a:t>
            </a:r>
            <a:r>
              <a:rPr lang="en-US" dirty="0"/>
              <a:t> "</a:t>
            </a:r>
            <a:r>
              <a:rPr lang="en-US" dirty="0" err="1"/>
              <a:t>lógicamente</a:t>
            </a:r>
            <a:r>
              <a:rPr lang="en-US" dirty="0"/>
              <a:t>" NO</a:t>
            </a:r>
            <a:endParaRPr dirty="0"/>
          </a:p>
        </p:txBody>
      </p:sp>
      <p:sp>
        <p:nvSpPr>
          <p:cNvPr id="113" name="Google Shape;11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0573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Nick </a:t>
            </a:r>
            <a:r>
              <a:rPr lang="en-US" dirty="0" err="1"/>
              <a:t>nació</a:t>
            </a:r>
            <a:r>
              <a:rPr lang="en-US" dirty="0"/>
              <a:t> sin </a:t>
            </a:r>
            <a:r>
              <a:rPr lang="en-US" dirty="0" err="1"/>
              <a:t>miembros</a:t>
            </a:r>
            <a:r>
              <a:rPr lang="en-US" dirty="0"/>
              <a:t>. Sin embargo, no solo nada, </a:t>
            </a:r>
            <a:r>
              <a:rPr lang="en-US" dirty="0" err="1"/>
              <a:t>sino</a:t>
            </a:r>
            <a:r>
              <a:rPr lang="en-US" dirty="0"/>
              <a:t> que </a:t>
            </a:r>
            <a:r>
              <a:rPr lang="en-US" dirty="0" err="1"/>
              <a:t>también</a:t>
            </a:r>
            <a:r>
              <a:rPr lang="en-US" dirty="0"/>
              <a:t> </a:t>
            </a:r>
            <a:r>
              <a:rPr lang="en-US" dirty="0" err="1"/>
              <a:t>practica</a:t>
            </a:r>
            <a:r>
              <a:rPr lang="en-US" dirty="0"/>
              <a:t> surf, </a:t>
            </a:r>
            <a:r>
              <a:rPr lang="en-US" dirty="0" err="1"/>
              <a:t>juega</a:t>
            </a:r>
            <a:r>
              <a:rPr lang="en-US" dirty="0"/>
              <a:t> al </a:t>
            </a:r>
            <a:r>
              <a:rPr lang="en-US" dirty="0" err="1"/>
              <a:t>fútbol</a:t>
            </a:r>
            <a:r>
              <a:rPr lang="en-US" dirty="0"/>
              <a:t> con </a:t>
            </a:r>
            <a:r>
              <a:rPr lang="en-US" dirty="0" err="1"/>
              <a:t>sus</a:t>
            </a:r>
            <a:r>
              <a:rPr lang="en-US" dirty="0"/>
              <a:t> </a:t>
            </a:r>
            <a:r>
              <a:rPr lang="en-US" dirty="0" err="1"/>
              <a:t>hijos</a:t>
            </a:r>
            <a:r>
              <a:rPr lang="en-US" dirty="0"/>
              <a:t> y </a:t>
            </a:r>
            <a:r>
              <a:rPr lang="en-US" dirty="0" err="1"/>
              <a:t>tiene</a:t>
            </a:r>
            <a:r>
              <a:rPr lang="en-US" dirty="0"/>
              <a:t> </a:t>
            </a:r>
            <a:r>
              <a:rPr lang="en-US" dirty="0" err="1"/>
              <a:t>una</a:t>
            </a:r>
            <a:r>
              <a:rPr lang="en-US" dirty="0"/>
              <a:t> </a:t>
            </a:r>
            <a:r>
              <a:rPr lang="en-US" dirty="0" err="1"/>
              <a:t>vida</a:t>
            </a:r>
            <a:r>
              <a:rPr lang="en-US" dirty="0"/>
              <a:t> </a:t>
            </a:r>
            <a:r>
              <a:rPr lang="en-US" dirty="0" err="1"/>
              <a:t>maravillosa</a:t>
            </a:r>
            <a:r>
              <a:rPr lang="en-US" dirty="0"/>
              <a:t> y </a:t>
            </a:r>
            <a:r>
              <a:rPr lang="en-US" dirty="0" err="1"/>
              <a:t>muy</a:t>
            </a:r>
            <a:r>
              <a:rPr lang="en-US" dirty="0"/>
              <a:t> </a:t>
            </a:r>
            <a:r>
              <a:rPr lang="en-US" dirty="0" err="1"/>
              <a:t>inspiradora</a:t>
            </a:r>
            <a:r>
              <a:rPr lang="en-US" dirty="0"/>
              <a:t>.</a:t>
            </a:r>
            <a:endParaRPr dirty="0"/>
          </a:p>
        </p:txBody>
      </p:sp>
      <p:sp>
        <p:nvSpPr>
          <p:cNvPr id="121" name="Google Shape;12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8979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3665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9533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730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5794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3" name="Google Shape;73;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9" name="Google Shape;29;p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5" name="Google Shape;35;p5"/>
          <p:cNvSpPr txBox="1">
            <a:spLocks noGrp="1"/>
          </p:cNvSpPr>
          <p:nvPr>
            <p:ph type="body" idx="1"/>
          </p:nvPr>
        </p:nvSpPr>
        <p:spPr>
          <a:xfrm rot="5400000">
            <a:off x="3920332" y="-1256506"/>
            <a:ext cx="4351337"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1" name="Google Shape;41;p6"/>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3" name="Google Shape;43;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8" name="Google Shape;48;p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9" name="Google Shape;49;p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0" name="Google Shape;5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9" name="Google Shape;59;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2"/>
        <p:cNvGrpSpPr/>
        <p:nvPr/>
      </p:nvGrpSpPr>
      <p:grpSpPr>
        <a:xfrm>
          <a:off x="0" y="0"/>
          <a:ext cx="0" cy="0"/>
          <a:chOff x="0" y="0"/>
          <a:chExt cx="0" cy="0"/>
        </a:xfrm>
      </p:grpSpPr>
      <p:sp>
        <p:nvSpPr>
          <p:cNvPr id="63" name="Google Shape;63;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4" name="Google Shape;64;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5" name="Google Shape;65;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7" name="Google Shape;67;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ctrTitle"/>
          </p:nvPr>
        </p:nvSpPr>
        <p:spPr>
          <a:xfrm>
            <a:off x="1524000" y="1122362"/>
            <a:ext cx="9144000"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None/>
            </a:pPr>
            <a:endParaRPr sz="6000"/>
          </a:p>
        </p:txBody>
      </p:sp>
      <p:sp>
        <p:nvSpPr>
          <p:cNvPr id="89" name="Google Shape;89;p13"/>
          <p:cNvSpPr txBox="1">
            <a:spLocks noGrp="1"/>
          </p:cNvSpPr>
          <p:nvPr>
            <p:ph type="subTitle" idx="1"/>
          </p:nvPr>
        </p:nvSpPr>
        <p:spPr>
          <a:xfrm>
            <a:off x="1524000" y="3602037"/>
            <a:ext cx="9144000" cy="165576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endParaRPr sz="2400"/>
          </a:p>
        </p:txBody>
      </p:sp>
      <p:pic>
        <p:nvPicPr>
          <p:cNvPr id="90" name="Google Shape;90;p13"/>
          <p:cNvPicPr preferRelativeResize="0"/>
          <p:nvPr/>
        </p:nvPicPr>
        <p:blipFill rotWithShape="1">
          <a:blip r:embed="rId3">
            <a:alphaModFix/>
          </a:blip>
          <a:srcRect l="-422" r="422" b="16658"/>
          <a:stretch/>
        </p:blipFill>
        <p:spPr>
          <a:xfrm>
            <a:off x="-50800" y="-9525"/>
            <a:ext cx="12242800" cy="6880225"/>
          </a:xfrm>
          <a:prstGeom prst="rect">
            <a:avLst/>
          </a:prstGeom>
          <a:noFill/>
          <a:ln>
            <a:noFill/>
          </a:ln>
        </p:spPr>
      </p:pic>
      <p:pic>
        <p:nvPicPr>
          <p:cNvPr id="91" name="Google Shape;91;p13"/>
          <p:cNvPicPr preferRelativeResize="0"/>
          <p:nvPr/>
        </p:nvPicPr>
        <p:blipFill rotWithShape="1">
          <a:blip r:embed="rId4">
            <a:alphaModFix/>
          </a:blip>
          <a:srcRect/>
          <a:stretch/>
        </p:blipFill>
        <p:spPr>
          <a:xfrm>
            <a:off x="4624387" y="4641850"/>
            <a:ext cx="2892425" cy="973137"/>
          </a:xfrm>
          <a:prstGeom prst="rect">
            <a:avLst/>
          </a:prstGeom>
          <a:noFill/>
          <a:ln>
            <a:noFill/>
          </a:ln>
        </p:spPr>
      </p:pic>
      <p:pic>
        <p:nvPicPr>
          <p:cNvPr id="92" name="Google Shape;92;p13"/>
          <p:cNvPicPr preferRelativeResize="0"/>
          <p:nvPr/>
        </p:nvPicPr>
        <p:blipFill rotWithShape="1">
          <a:blip r:embed="rId5">
            <a:alphaModFix/>
          </a:blip>
          <a:srcRect/>
          <a:stretch/>
        </p:blipFill>
        <p:spPr>
          <a:xfrm>
            <a:off x="0" y="-9525"/>
            <a:ext cx="2106612" cy="601662"/>
          </a:xfrm>
          <a:prstGeom prst="rect">
            <a:avLst/>
          </a:prstGeom>
          <a:noFill/>
          <a:ln>
            <a:noFill/>
          </a:ln>
        </p:spPr>
      </p:pic>
      <p:sp>
        <p:nvSpPr>
          <p:cNvPr id="93" name="Google Shape;93;p13"/>
          <p:cNvSpPr txBox="1"/>
          <p:nvPr/>
        </p:nvSpPr>
        <p:spPr>
          <a:xfrm>
            <a:off x="9054647" y="5810250"/>
            <a:ext cx="2965450" cy="1244600"/>
          </a:xfrm>
          <a:prstGeom prst="rect">
            <a:avLst/>
          </a:prstGeom>
          <a:noFill/>
          <a:ln>
            <a:noFill/>
          </a:ln>
        </p:spPr>
        <p:txBody>
          <a:bodyPr spcFirstLastPara="1" wrap="square" lIns="91425" tIns="45700" rIns="91425" bIns="45700" anchor="t" anchorCtr="0">
            <a:noAutofit/>
          </a:bodyPr>
          <a:lstStyle/>
          <a:p>
            <a:pPr marL="0" marR="0" lvl="0" indent="0" algn="r" rtl="0">
              <a:lnSpc>
                <a:spcPct val="8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a:p>
            <a:pPr marL="0" marR="0" lvl="0" indent="0" algn="r" rtl="0">
              <a:lnSpc>
                <a:spcPct val="80000"/>
              </a:lnSpc>
              <a:spcBef>
                <a:spcPts val="440"/>
              </a:spcBef>
              <a:spcAft>
                <a:spcPts val="0"/>
              </a:spcAft>
              <a:buClr>
                <a:schemeClr val="dk1"/>
              </a:buClr>
              <a:buSzPts val="2200"/>
              <a:buFont typeface="Calibri"/>
              <a:buNone/>
            </a:pPr>
            <a:r>
              <a:rPr lang="es-ES" sz="2200" b="1" i="0" u="none" strike="noStrike" cap="none" dirty="0">
                <a:solidFill>
                  <a:schemeClr val="dk1"/>
                </a:solidFill>
                <a:latin typeface="Calibri"/>
                <a:ea typeface="Calibri"/>
                <a:cs typeface="Calibri"/>
                <a:sym typeface="Calibri"/>
              </a:rPr>
              <a:t>CREENCIAS LIMITANTES</a:t>
            </a:r>
            <a:endParaRPr dirty="0"/>
          </a:p>
          <a:p>
            <a:pPr marL="0" marR="0" lvl="0" indent="0" algn="r" rtl="0">
              <a:lnSpc>
                <a:spcPct val="80000"/>
              </a:lnSpc>
              <a:spcBef>
                <a:spcPts val="460"/>
              </a:spcBef>
              <a:spcAft>
                <a:spcPts val="0"/>
              </a:spcAft>
              <a:buClr>
                <a:schemeClr val="dk1"/>
              </a:buClr>
              <a:buSzPts val="2300"/>
              <a:buFont typeface="Calibri"/>
              <a:buNone/>
            </a:pPr>
            <a:r>
              <a:rPr lang="en-US" sz="2300" b="1" i="0" u="none" strike="noStrike" cap="none" dirty="0">
                <a:solidFill>
                  <a:schemeClr val="dk1"/>
                </a:solidFill>
                <a:latin typeface="Calibri"/>
                <a:ea typeface="Calibri"/>
                <a:cs typeface="Calibri"/>
                <a:sym typeface="Calibri"/>
              </a:rPr>
              <a:t>  </a:t>
            </a:r>
            <a:endParaRPr dirty="0"/>
          </a:p>
          <a:p>
            <a:pPr marL="0" marR="0" lvl="0" indent="0" algn="r" rtl="0">
              <a:lnSpc>
                <a:spcPct val="80000"/>
              </a:lnSpc>
              <a:spcBef>
                <a:spcPts val="36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800" b="0" i="0" u="none" dirty="0">
              <a:solidFill>
                <a:schemeClr val="dk1"/>
              </a:solidFill>
              <a:latin typeface="Calibri"/>
              <a:ea typeface="Calibri"/>
              <a:cs typeface="Calibri"/>
              <a:sym typeface="Calibri"/>
            </a:endParaRPr>
          </a:p>
        </p:txBody>
      </p:sp>
      <p:sp>
        <p:nvSpPr>
          <p:cNvPr id="94" name="Google Shape;94;p13"/>
          <p:cNvSpPr txBox="1"/>
          <p:nvPr/>
        </p:nvSpPr>
        <p:spPr>
          <a:xfrm>
            <a:off x="9531350" y="-25400"/>
            <a:ext cx="2686050" cy="698500"/>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a:solidFill>
                  <a:schemeClr val="dk1"/>
                </a:solidFill>
                <a:latin typeface="Calibri"/>
                <a:ea typeface="Calibri"/>
                <a:cs typeface="Calibri"/>
                <a:sym typeface="Calibri"/>
              </a:rPr>
              <a:t>CARE</a:t>
            </a:r>
            <a:br>
              <a:rPr lang="en-US" sz="2200" b="1" i="0" u="none">
                <a:solidFill>
                  <a:schemeClr val="dk1"/>
                </a:solidFill>
                <a:latin typeface="Calibri"/>
                <a:ea typeface="Calibri"/>
                <a:cs typeface="Calibri"/>
                <a:sym typeface="Calibri"/>
              </a:rPr>
            </a:br>
            <a:r>
              <a:rPr lang="en-US" sz="2200" b="1" i="0" u="none">
                <a:solidFill>
                  <a:schemeClr val="dk1"/>
                </a:solidFill>
                <a:latin typeface="Calibri"/>
                <a:ea typeface="Calibri"/>
                <a:cs typeface="Calibri"/>
                <a:sym typeface="Calibri"/>
              </a:rPr>
              <a:t>Application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22"/>
          <p:cNvPicPr preferRelativeResize="0"/>
          <p:nvPr/>
        </p:nvPicPr>
        <p:blipFill rotWithShape="1">
          <a:blip r:embed="rId3">
            <a:alphaModFix/>
          </a:blip>
          <a:srcRect/>
          <a:stretch/>
        </p:blipFill>
        <p:spPr>
          <a:xfrm>
            <a:off x="9674225" y="6138862"/>
            <a:ext cx="2517775" cy="719137"/>
          </a:xfrm>
          <a:prstGeom prst="rect">
            <a:avLst/>
          </a:prstGeom>
          <a:noFill/>
          <a:ln>
            <a:noFill/>
          </a:ln>
        </p:spPr>
      </p:pic>
      <p:sp>
        <p:nvSpPr>
          <p:cNvPr id="175" name="Google Shape;175;p22"/>
          <p:cNvSpPr txBox="1"/>
          <p:nvPr/>
        </p:nvSpPr>
        <p:spPr>
          <a:xfrm>
            <a:off x="1427162" y="2327275"/>
            <a:ext cx="8247062" cy="1985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176" name="Google Shape;176;p22"/>
          <p:cNvPicPr preferRelativeResize="0"/>
          <p:nvPr/>
        </p:nvPicPr>
        <p:blipFill rotWithShape="1">
          <a:blip r:embed="rId4">
            <a:alphaModFix/>
          </a:blip>
          <a:srcRect t="17905" b="17964"/>
          <a:stretch/>
        </p:blipFill>
        <p:spPr>
          <a:xfrm>
            <a:off x="0" y="-14892"/>
            <a:ext cx="5757196" cy="1407025"/>
          </a:xfrm>
          <a:prstGeom prst="rect">
            <a:avLst/>
          </a:prstGeom>
          <a:noFill/>
          <a:ln>
            <a:noFill/>
          </a:ln>
        </p:spPr>
      </p:pic>
      <p:sp>
        <p:nvSpPr>
          <p:cNvPr id="177" name="Google Shape;177;p22"/>
          <p:cNvSpPr txBox="1"/>
          <p:nvPr/>
        </p:nvSpPr>
        <p:spPr>
          <a:xfrm>
            <a:off x="5695950" y="-14287"/>
            <a:ext cx="6496050" cy="1406525"/>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dirty="0">
                <a:solidFill>
                  <a:schemeClr val="dk1"/>
                </a:solidFill>
                <a:latin typeface="Calibri"/>
                <a:ea typeface="Calibri"/>
                <a:cs typeface="Calibri"/>
                <a:sym typeface="Calibri"/>
              </a:rPr>
              <a:t>CARE – Application</a:t>
            </a:r>
            <a:endParaRPr dirty="0"/>
          </a:p>
          <a:p>
            <a:pPr marL="0" marR="0" lvl="0" indent="0" algn="ctr" rtl="0">
              <a:lnSpc>
                <a:spcPct val="90000"/>
              </a:lnSpc>
              <a:spcBef>
                <a:spcPts val="0"/>
              </a:spcBef>
              <a:spcAft>
                <a:spcPts val="0"/>
              </a:spcAft>
              <a:buClr>
                <a:schemeClr val="dk1"/>
              </a:buClr>
              <a:buSzPts val="2200"/>
              <a:buFont typeface="Calibri"/>
              <a:buNone/>
            </a:pPr>
            <a:endParaRPr sz="2200" b="1" i="0" u="none" dirty="0">
              <a:solidFill>
                <a:schemeClr val="dk1"/>
              </a:solidFill>
              <a:latin typeface="Calibri"/>
              <a:ea typeface="Calibri"/>
              <a:cs typeface="Calibri"/>
              <a:sym typeface="Calibri"/>
            </a:endParaRPr>
          </a:p>
          <a:p>
            <a:pPr lvl="0" algn="ctr">
              <a:lnSpc>
                <a:spcPct val="90000"/>
              </a:lnSpc>
              <a:buClr>
                <a:schemeClr val="dk1"/>
              </a:buClr>
              <a:buSzPts val="2200"/>
            </a:pPr>
            <a:r>
              <a:rPr lang="en-US" sz="2200" b="1" i="0" u="none" dirty="0">
                <a:solidFill>
                  <a:schemeClr val="dk1"/>
                </a:solidFill>
                <a:latin typeface="Calibri"/>
                <a:ea typeface="Calibri"/>
                <a:cs typeface="Calibri"/>
                <a:sym typeface="Calibri"/>
              </a:rPr>
              <a:t>Module – </a:t>
            </a:r>
            <a:r>
              <a:rPr lang="es-ES" sz="2200" b="1" dirty="0">
                <a:solidFill>
                  <a:schemeClr val="dk1"/>
                </a:solidFill>
                <a:latin typeface="Calibri"/>
                <a:ea typeface="Calibri"/>
                <a:cs typeface="Calibri"/>
                <a:sym typeface="Calibri"/>
              </a:rPr>
              <a:t>Creencias limitantes</a:t>
            </a:r>
            <a:endParaRPr lang="es-ES" sz="2400" dirty="0"/>
          </a:p>
          <a:p>
            <a:pPr marL="0" marR="0" lvl="0" indent="0" algn="l" rtl="0">
              <a:lnSpc>
                <a:spcPct val="100000"/>
              </a:lnSpc>
              <a:spcBef>
                <a:spcPts val="0"/>
              </a:spcBef>
              <a:spcAft>
                <a:spcPts val="0"/>
              </a:spcAft>
              <a:buNone/>
            </a:pPr>
            <a:endParaRPr sz="2200" b="1" i="0" u="none" dirty="0">
              <a:solidFill>
                <a:schemeClr val="dk1"/>
              </a:solidFill>
              <a:latin typeface="Calibri"/>
              <a:ea typeface="Calibri"/>
              <a:cs typeface="Calibri"/>
              <a:sym typeface="Calibri"/>
            </a:endParaRPr>
          </a:p>
        </p:txBody>
      </p:sp>
      <p:sp>
        <p:nvSpPr>
          <p:cNvPr id="178" name="Google Shape;178;p22"/>
          <p:cNvSpPr txBox="1"/>
          <p:nvPr/>
        </p:nvSpPr>
        <p:spPr>
          <a:xfrm>
            <a:off x="1219200" y="2003425"/>
            <a:ext cx="6096000" cy="647700"/>
          </a:xfrm>
          <a:prstGeom prst="rect">
            <a:avLst/>
          </a:prstGeom>
          <a:noFill/>
          <a:ln>
            <a:noFill/>
          </a:ln>
        </p:spPr>
        <p:txBody>
          <a:bodyPr spcFirstLastPara="1" wrap="square" lIns="91425" tIns="45700" rIns="91425" bIns="45700" anchor="t" anchorCtr="0">
            <a:noAutofit/>
          </a:bodyPr>
          <a:lstStyle/>
          <a:p>
            <a:pPr lvl="0">
              <a:buClr>
                <a:schemeClr val="dk1"/>
              </a:buClr>
              <a:buSzPts val="1800"/>
            </a:pPr>
            <a:r>
              <a:rPr lang="en-US" sz="1800" dirty="0">
                <a:solidFill>
                  <a:schemeClr val="dk1"/>
                </a:solidFill>
                <a:latin typeface="Calibri"/>
                <a:ea typeface="Calibri"/>
                <a:cs typeface="Calibri"/>
                <a:sym typeface="Calibri"/>
              </a:rPr>
              <a:t>¿</a:t>
            </a:r>
            <a:r>
              <a:rPr lang="en-US" sz="1800" dirty="0" err="1">
                <a:solidFill>
                  <a:schemeClr val="dk1"/>
                </a:solidFill>
                <a:latin typeface="Calibri"/>
                <a:ea typeface="Calibri"/>
                <a:cs typeface="Calibri"/>
                <a:sym typeface="Calibri"/>
              </a:rPr>
              <a:t>Existe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tal</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cosa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como</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una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discapacidad</a:t>
            </a:r>
            <a:r>
              <a:rPr lang="en-US" sz="1800" dirty="0">
                <a:solidFill>
                  <a:schemeClr val="dk1"/>
                </a:solidFill>
                <a:latin typeface="Calibri"/>
                <a:ea typeface="Calibri"/>
                <a:cs typeface="Calibri"/>
                <a:sym typeface="Calibri"/>
              </a:rPr>
              <a:t> de </a:t>
            </a:r>
            <a:r>
              <a:rPr lang="en-US" sz="1800" dirty="0" err="1">
                <a:solidFill>
                  <a:schemeClr val="dk1"/>
                </a:solidFill>
                <a:latin typeface="Calibri"/>
                <a:ea typeface="Calibri"/>
                <a:cs typeface="Calibri"/>
                <a:sym typeface="Calibri"/>
              </a:rPr>
              <a:t>aprendizaje</a:t>
            </a:r>
            <a:r>
              <a:rPr lang="en-US" sz="1800" dirty="0">
                <a:solidFill>
                  <a:schemeClr val="dk1"/>
                </a:solidFill>
                <a:latin typeface="Calibri"/>
                <a:ea typeface="Calibri"/>
                <a:cs typeface="Calibri"/>
                <a:sym typeface="Calibri"/>
              </a:rPr>
              <a:t> de </a:t>
            </a:r>
            <a:r>
              <a:rPr lang="en-US" sz="1800" dirty="0" err="1">
                <a:solidFill>
                  <a:schemeClr val="dk1"/>
                </a:solidFill>
                <a:latin typeface="Calibri"/>
                <a:ea typeface="Calibri"/>
                <a:cs typeface="Calibri"/>
                <a:sym typeface="Calibri"/>
              </a:rPr>
              <a:t>idiomas</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extranjeros</a:t>
            </a:r>
            <a:r>
              <a:rPr lang="en-US" sz="1800" dirty="0">
                <a:solidFill>
                  <a:schemeClr val="dk1"/>
                </a:solidFill>
                <a:latin typeface="Calibri"/>
                <a:ea typeface="Calibri"/>
                <a:cs typeface="Calibri"/>
                <a:sym typeface="Calibri"/>
              </a:rPr>
              <a:t>"?</a:t>
            </a:r>
            <a:endParaRPr dirty="0"/>
          </a:p>
        </p:txBody>
      </p:sp>
      <p:pic>
        <p:nvPicPr>
          <p:cNvPr id="179" name="Google Shape;179;p22"/>
          <p:cNvPicPr preferRelativeResize="0"/>
          <p:nvPr/>
        </p:nvPicPr>
        <p:blipFill rotWithShape="1">
          <a:blip r:embed="rId5">
            <a:alphaModFix/>
          </a:blip>
          <a:srcRect/>
          <a:stretch/>
        </p:blipFill>
        <p:spPr>
          <a:xfrm>
            <a:off x="3446462" y="2732087"/>
            <a:ext cx="4794250" cy="359568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23"/>
          <p:cNvPicPr preferRelativeResize="0"/>
          <p:nvPr/>
        </p:nvPicPr>
        <p:blipFill rotWithShape="1">
          <a:blip r:embed="rId3">
            <a:alphaModFix/>
          </a:blip>
          <a:srcRect/>
          <a:stretch/>
        </p:blipFill>
        <p:spPr>
          <a:xfrm>
            <a:off x="9674225" y="6138862"/>
            <a:ext cx="2517775" cy="719137"/>
          </a:xfrm>
          <a:prstGeom prst="rect">
            <a:avLst/>
          </a:prstGeom>
          <a:noFill/>
          <a:ln>
            <a:noFill/>
          </a:ln>
        </p:spPr>
      </p:pic>
      <p:sp>
        <p:nvSpPr>
          <p:cNvPr id="185" name="Google Shape;185;p23"/>
          <p:cNvSpPr txBox="1"/>
          <p:nvPr/>
        </p:nvSpPr>
        <p:spPr>
          <a:xfrm>
            <a:off x="1427162" y="2327275"/>
            <a:ext cx="8247062" cy="1985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186" name="Google Shape;186;p23"/>
          <p:cNvPicPr preferRelativeResize="0"/>
          <p:nvPr/>
        </p:nvPicPr>
        <p:blipFill rotWithShape="1">
          <a:blip r:embed="rId4">
            <a:alphaModFix/>
          </a:blip>
          <a:srcRect t="17905" b="17964"/>
          <a:stretch/>
        </p:blipFill>
        <p:spPr>
          <a:xfrm>
            <a:off x="0" y="-14892"/>
            <a:ext cx="5757196" cy="1407025"/>
          </a:xfrm>
          <a:prstGeom prst="rect">
            <a:avLst/>
          </a:prstGeom>
          <a:noFill/>
          <a:ln>
            <a:noFill/>
          </a:ln>
        </p:spPr>
      </p:pic>
      <p:sp>
        <p:nvSpPr>
          <p:cNvPr id="187" name="Google Shape;187;p23"/>
          <p:cNvSpPr txBox="1"/>
          <p:nvPr/>
        </p:nvSpPr>
        <p:spPr>
          <a:xfrm>
            <a:off x="5695950" y="-14287"/>
            <a:ext cx="6496050" cy="1406525"/>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dirty="0">
                <a:solidFill>
                  <a:schemeClr val="dk1"/>
                </a:solidFill>
                <a:latin typeface="Calibri"/>
                <a:ea typeface="Calibri"/>
                <a:cs typeface="Calibri"/>
                <a:sym typeface="Calibri"/>
              </a:rPr>
              <a:t>CARE – Application</a:t>
            </a:r>
            <a:endParaRPr dirty="0"/>
          </a:p>
          <a:p>
            <a:pPr marL="0" marR="0" lvl="0" indent="0" algn="ctr" rtl="0">
              <a:lnSpc>
                <a:spcPct val="90000"/>
              </a:lnSpc>
              <a:spcBef>
                <a:spcPts val="0"/>
              </a:spcBef>
              <a:spcAft>
                <a:spcPts val="0"/>
              </a:spcAft>
              <a:buClr>
                <a:schemeClr val="dk1"/>
              </a:buClr>
              <a:buSzPts val="2200"/>
              <a:buFont typeface="Calibri"/>
              <a:buNone/>
            </a:pPr>
            <a:endParaRPr sz="2200" b="1" i="0" u="none" dirty="0">
              <a:solidFill>
                <a:schemeClr val="dk1"/>
              </a:solidFill>
              <a:latin typeface="Calibri"/>
              <a:ea typeface="Calibri"/>
              <a:cs typeface="Calibri"/>
              <a:sym typeface="Calibri"/>
            </a:endParaRPr>
          </a:p>
          <a:p>
            <a:pPr lvl="0" algn="ctr">
              <a:lnSpc>
                <a:spcPct val="90000"/>
              </a:lnSpc>
              <a:buClr>
                <a:schemeClr val="dk1"/>
              </a:buClr>
              <a:buSzPts val="2200"/>
            </a:pPr>
            <a:r>
              <a:rPr lang="en-US" sz="2200" b="1" i="0" u="none" dirty="0">
                <a:solidFill>
                  <a:schemeClr val="dk1"/>
                </a:solidFill>
                <a:latin typeface="Calibri"/>
                <a:ea typeface="Calibri"/>
                <a:cs typeface="Calibri"/>
                <a:sym typeface="Calibri"/>
              </a:rPr>
              <a:t>Module – </a:t>
            </a:r>
            <a:r>
              <a:rPr lang="es-ES" sz="2200" b="1" dirty="0">
                <a:solidFill>
                  <a:schemeClr val="dk1"/>
                </a:solidFill>
                <a:latin typeface="Calibri"/>
                <a:ea typeface="Calibri"/>
                <a:cs typeface="Calibri"/>
                <a:sym typeface="Calibri"/>
              </a:rPr>
              <a:t>Creencias limitantes</a:t>
            </a:r>
            <a:endParaRPr lang="es-ES" sz="2400" dirty="0"/>
          </a:p>
          <a:p>
            <a:pPr marL="0" marR="0" lvl="0" indent="0" algn="l" rtl="0">
              <a:lnSpc>
                <a:spcPct val="100000"/>
              </a:lnSpc>
              <a:spcBef>
                <a:spcPts val="0"/>
              </a:spcBef>
              <a:spcAft>
                <a:spcPts val="0"/>
              </a:spcAft>
              <a:buNone/>
            </a:pPr>
            <a:endParaRPr sz="2200" b="1" i="0" u="none" dirty="0">
              <a:solidFill>
                <a:schemeClr val="dk1"/>
              </a:solidFill>
              <a:latin typeface="Calibri"/>
              <a:ea typeface="Calibri"/>
              <a:cs typeface="Calibri"/>
              <a:sym typeface="Calibri"/>
            </a:endParaRPr>
          </a:p>
        </p:txBody>
      </p:sp>
      <p:sp>
        <p:nvSpPr>
          <p:cNvPr id="188" name="Google Shape;188;p23"/>
          <p:cNvSpPr txBox="1"/>
          <p:nvPr/>
        </p:nvSpPr>
        <p:spPr>
          <a:xfrm>
            <a:off x="1055687" y="1792287"/>
            <a:ext cx="6096000" cy="646112"/>
          </a:xfrm>
          <a:prstGeom prst="rect">
            <a:avLst/>
          </a:prstGeom>
          <a:noFill/>
          <a:ln>
            <a:noFill/>
          </a:ln>
        </p:spPr>
        <p:txBody>
          <a:bodyPr spcFirstLastPara="1" wrap="square" lIns="91425" tIns="45700" rIns="91425" bIns="45700" anchor="t" anchorCtr="0">
            <a:noAutofit/>
          </a:bodyPr>
          <a:lstStyle/>
          <a:p>
            <a:pPr lvl="0">
              <a:buClr>
                <a:schemeClr val="dk1"/>
              </a:buClr>
              <a:buSzPts val="1800"/>
            </a:pPr>
            <a:r>
              <a:rPr lang="en-US" sz="1800" dirty="0">
                <a:solidFill>
                  <a:schemeClr val="dk1"/>
                </a:solidFill>
                <a:latin typeface="Calibri"/>
                <a:ea typeface="Calibri"/>
                <a:cs typeface="Calibri"/>
                <a:sym typeface="Calibri"/>
              </a:rPr>
              <a:t>¿</a:t>
            </a:r>
            <a:r>
              <a:rPr lang="en-US" sz="1800" dirty="0" err="1">
                <a:solidFill>
                  <a:schemeClr val="dk1"/>
                </a:solidFill>
                <a:latin typeface="Calibri"/>
                <a:ea typeface="Calibri"/>
                <a:cs typeface="Calibri"/>
                <a:sym typeface="Calibri"/>
              </a:rPr>
              <a:t>Pueden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los</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estudiantes</a:t>
            </a:r>
            <a:r>
              <a:rPr lang="en-US" sz="1800" dirty="0">
                <a:solidFill>
                  <a:schemeClr val="dk1"/>
                </a:solidFill>
                <a:latin typeface="Calibri"/>
                <a:ea typeface="Calibri"/>
                <a:cs typeface="Calibri"/>
                <a:sym typeface="Calibri"/>
              </a:rPr>
              <a:t> con "</a:t>
            </a:r>
            <a:r>
              <a:rPr lang="en-US" sz="1800" dirty="0" err="1">
                <a:solidFill>
                  <a:schemeClr val="dk1"/>
                </a:solidFill>
                <a:latin typeface="Calibri"/>
                <a:ea typeface="Calibri"/>
                <a:cs typeface="Calibri"/>
                <a:sym typeface="Calibri"/>
              </a:rPr>
              <a:t>discapacidades</a:t>
            </a:r>
            <a:r>
              <a:rPr lang="en-US" sz="1800" dirty="0">
                <a:solidFill>
                  <a:schemeClr val="dk1"/>
                </a:solidFill>
                <a:latin typeface="Calibri"/>
                <a:ea typeface="Calibri"/>
                <a:cs typeface="Calibri"/>
                <a:sym typeface="Calibri"/>
              </a:rPr>
              <a:t> de </a:t>
            </a:r>
            <a:r>
              <a:rPr lang="en-US" sz="1800" dirty="0" err="1">
                <a:solidFill>
                  <a:schemeClr val="dk1"/>
                </a:solidFill>
                <a:latin typeface="Calibri"/>
                <a:ea typeface="Calibri"/>
                <a:cs typeface="Calibri"/>
                <a:sym typeface="Calibri"/>
              </a:rPr>
              <a:t>aprendizaje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diagnosticadas</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aprender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realmente</a:t>
            </a:r>
            <a:r>
              <a:rPr lang="en-US" sz="1800" dirty="0">
                <a:solidFill>
                  <a:schemeClr val="dk1"/>
                </a:solidFill>
                <a:latin typeface="Calibri"/>
                <a:ea typeface="Calibri"/>
                <a:cs typeface="Calibri"/>
                <a:sym typeface="Calibri"/>
              </a:rPr>
              <a:t> un </a:t>
            </a:r>
            <a:r>
              <a:rPr lang="en-US" sz="1800" dirty="0" err="1">
                <a:solidFill>
                  <a:schemeClr val="dk1"/>
                </a:solidFill>
                <a:latin typeface="Calibri"/>
                <a:ea typeface="Calibri"/>
                <a:cs typeface="Calibri"/>
                <a:sym typeface="Calibri"/>
              </a:rPr>
              <a:t>idioma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extranjero</a:t>
            </a:r>
            <a:r>
              <a:rPr lang="en-US" sz="1800" dirty="0">
                <a:solidFill>
                  <a:schemeClr val="dk1"/>
                </a:solidFill>
                <a:latin typeface="Calibri"/>
                <a:ea typeface="Calibri"/>
                <a:cs typeface="Calibri"/>
                <a:sym typeface="Calibri"/>
              </a:rPr>
              <a:t>?</a:t>
            </a:r>
            <a:endParaRPr dirty="0"/>
          </a:p>
        </p:txBody>
      </p:sp>
      <p:pic>
        <p:nvPicPr>
          <p:cNvPr id="189" name="Google Shape;189;p23"/>
          <p:cNvPicPr preferRelativeResize="0"/>
          <p:nvPr/>
        </p:nvPicPr>
        <p:blipFill rotWithShape="1">
          <a:blip r:embed="rId5">
            <a:alphaModFix/>
          </a:blip>
          <a:srcRect/>
          <a:stretch/>
        </p:blipFill>
        <p:spPr>
          <a:xfrm>
            <a:off x="3048000" y="2589212"/>
            <a:ext cx="6096000" cy="34480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24"/>
          <p:cNvPicPr preferRelativeResize="0"/>
          <p:nvPr/>
        </p:nvPicPr>
        <p:blipFill rotWithShape="1">
          <a:blip r:embed="rId3">
            <a:alphaModFix/>
          </a:blip>
          <a:srcRect/>
          <a:stretch/>
        </p:blipFill>
        <p:spPr>
          <a:xfrm>
            <a:off x="9674225" y="6138862"/>
            <a:ext cx="2517775" cy="719137"/>
          </a:xfrm>
          <a:prstGeom prst="rect">
            <a:avLst/>
          </a:prstGeom>
          <a:noFill/>
          <a:ln>
            <a:noFill/>
          </a:ln>
        </p:spPr>
      </p:pic>
      <p:pic>
        <p:nvPicPr>
          <p:cNvPr id="196" name="Google Shape;196;p24"/>
          <p:cNvPicPr preferRelativeResize="0"/>
          <p:nvPr/>
        </p:nvPicPr>
        <p:blipFill rotWithShape="1">
          <a:blip r:embed="rId4">
            <a:alphaModFix/>
          </a:blip>
          <a:srcRect t="17905" b="17964"/>
          <a:stretch/>
        </p:blipFill>
        <p:spPr>
          <a:xfrm>
            <a:off x="0" y="-14892"/>
            <a:ext cx="5757196" cy="1407025"/>
          </a:xfrm>
          <a:prstGeom prst="rect">
            <a:avLst/>
          </a:prstGeom>
          <a:noFill/>
          <a:ln>
            <a:noFill/>
          </a:ln>
        </p:spPr>
      </p:pic>
      <p:sp>
        <p:nvSpPr>
          <p:cNvPr id="197" name="Google Shape;197;p24"/>
          <p:cNvSpPr txBox="1"/>
          <p:nvPr/>
        </p:nvSpPr>
        <p:spPr>
          <a:xfrm>
            <a:off x="5695950" y="-14287"/>
            <a:ext cx="6496050" cy="1406525"/>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dirty="0">
                <a:solidFill>
                  <a:schemeClr val="dk1"/>
                </a:solidFill>
                <a:latin typeface="Calibri"/>
                <a:ea typeface="Calibri"/>
                <a:cs typeface="Calibri"/>
                <a:sym typeface="Calibri"/>
              </a:rPr>
              <a:t>CARE – Application</a:t>
            </a:r>
            <a:endParaRPr dirty="0"/>
          </a:p>
          <a:p>
            <a:pPr marL="0" marR="0" lvl="0" indent="0" algn="ctr" rtl="0">
              <a:lnSpc>
                <a:spcPct val="90000"/>
              </a:lnSpc>
              <a:spcBef>
                <a:spcPts val="0"/>
              </a:spcBef>
              <a:spcAft>
                <a:spcPts val="0"/>
              </a:spcAft>
              <a:buClr>
                <a:schemeClr val="dk1"/>
              </a:buClr>
              <a:buSzPts val="2200"/>
              <a:buFont typeface="Calibri"/>
              <a:buNone/>
            </a:pPr>
            <a:endParaRPr sz="2200" b="1" i="0" u="none" dirty="0">
              <a:solidFill>
                <a:schemeClr val="dk1"/>
              </a:solidFill>
              <a:latin typeface="Calibri"/>
              <a:ea typeface="Calibri"/>
              <a:cs typeface="Calibri"/>
              <a:sym typeface="Calibri"/>
            </a:endParaRPr>
          </a:p>
          <a:p>
            <a:pPr lvl="0" algn="ctr">
              <a:lnSpc>
                <a:spcPct val="90000"/>
              </a:lnSpc>
              <a:buClr>
                <a:schemeClr val="dk1"/>
              </a:buClr>
              <a:buSzPts val="2200"/>
            </a:pPr>
            <a:r>
              <a:rPr lang="en-US" sz="2200" b="1" i="0" u="none" dirty="0">
                <a:solidFill>
                  <a:schemeClr val="dk1"/>
                </a:solidFill>
                <a:latin typeface="Calibri"/>
                <a:ea typeface="Calibri"/>
                <a:cs typeface="Calibri"/>
                <a:sym typeface="Calibri"/>
              </a:rPr>
              <a:t>Module – </a:t>
            </a:r>
            <a:r>
              <a:rPr lang="es-ES" sz="2200" b="1" dirty="0">
                <a:solidFill>
                  <a:schemeClr val="dk1"/>
                </a:solidFill>
                <a:latin typeface="Calibri"/>
                <a:ea typeface="Calibri"/>
                <a:cs typeface="Calibri"/>
                <a:sym typeface="Calibri"/>
              </a:rPr>
              <a:t>Creencias limitantes</a:t>
            </a:r>
            <a:endParaRPr lang="es-ES" sz="2400" dirty="0"/>
          </a:p>
          <a:p>
            <a:pPr marL="0" marR="0" lvl="0" indent="0" algn="l" rtl="0">
              <a:lnSpc>
                <a:spcPct val="100000"/>
              </a:lnSpc>
              <a:spcBef>
                <a:spcPts val="0"/>
              </a:spcBef>
              <a:spcAft>
                <a:spcPts val="0"/>
              </a:spcAft>
              <a:buNone/>
            </a:pPr>
            <a:endParaRPr sz="2200" b="1" i="0" u="none" dirty="0">
              <a:solidFill>
                <a:schemeClr val="dk1"/>
              </a:solidFill>
              <a:latin typeface="Calibri"/>
              <a:ea typeface="Calibri"/>
              <a:cs typeface="Calibri"/>
              <a:sym typeface="Calibri"/>
            </a:endParaRPr>
          </a:p>
        </p:txBody>
      </p:sp>
      <p:sp>
        <p:nvSpPr>
          <p:cNvPr id="198" name="Google Shape;198;p24"/>
          <p:cNvSpPr txBox="1"/>
          <p:nvPr/>
        </p:nvSpPr>
        <p:spPr>
          <a:xfrm>
            <a:off x="1055686" y="1792287"/>
            <a:ext cx="6549073" cy="523875"/>
          </a:xfrm>
          <a:prstGeom prst="rect">
            <a:avLst/>
          </a:prstGeom>
          <a:noFill/>
          <a:ln>
            <a:noFill/>
          </a:ln>
        </p:spPr>
        <p:txBody>
          <a:bodyPr spcFirstLastPara="1" wrap="square" lIns="91425" tIns="45700" rIns="91425" bIns="45700" anchor="t" anchorCtr="0">
            <a:noAutofit/>
          </a:bodyPr>
          <a:lstStyle/>
          <a:p>
            <a:pPr lvl="0">
              <a:buClr>
                <a:schemeClr val="dk1"/>
              </a:buClr>
              <a:buSzPts val="2800"/>
            </a:pPr>
            <a:r>
              <a:rPr lang="en-US" sz="2800" b="1" dirty="0" err="1">
                <a:solidFill>
                  <a:schemeClr val="dk1"/>
                </a:solidFill>
                <a:latin typeface="Calibri"/>
                <a:ea typeface="Calibri"/>
                <a:cs typeface="Calibri"/>
                <a:sym typeface="Calibri"/>
              </a:rPr>
              <a:t>Cómo</a:t>
            </a:r>
            <a:r>
              <a:rPr lang="en-US" sz="2800" b="1" dirty="0">
                <a:solidFill>
                  <a:schemeClr val="dk1"/>
                </a:solidFill>
                <a:latin typeface="Calibri"/>
                <a:ea typeface="Calibri"/>
                <a:cs typeface="Calibri"/>
                <a:sym typeface="Calibri"/>
              </a:rPr>
              <a:t> RECONOCER </a:t>
            </a:r>
            <a:r>
              <a:rPr lang="en-US" sz="2800" b="1" dirty="0" err="1">
                <a:solidFill>
                  <a:schemeClr val="dk1"/>
                </a:solidFill>
                <a:latin typeface="Calibri"/>
                <a:ea typeface="Calibri"/>
                <a:cs typeface="Calibri"/>
                <a:sym typeface="Calibri"/>
              </a:rPr>
              <a:t>una</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creencia</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limitante</a:t>
            </a:r>
            <a:endParaRPr dirty="0"/>
          </a:p>
        </p:txBody>
      </p:sp>
      <p:sp>
        <p:nvSpPr>
          <p:cNvPr id="199" name="Google Shape;199;p24"/>
          <p:cNvSpPr txBox="1"/>
          <p:nvPr/>
        </p:nvSpPr>
        <p:spPr>
          <a:xfrm>
            <a:off x="890587" y="2532062"/>
            <a:ext cx="2507933" cy="400050"/>
          </a:xfrm>
          <a:prstGeom prst="rect">
            <a:avLst/>
          </a:prstGeom>
          <a:noFill/>
          <a:ln>
            <a:noFill/>
          </a:ln>
        </p:spPr>
        <p:txBody>
          <a:bodyPr spcFirstLastPara="1" wrap="square" lIns="91425" tIns="45700" rIns="91425" bIns="45700" anchor="t" anchorCtr="0">
            <a:noAutofit/>
          </a:bodyPr>
          <a:lstStyle/>
          <a:p>
            <a:pPr lvl="0">
              <a:buClr>
                <a:schemeClr val="dk1"/>
              </a:buClr>
              <a:buSzPts val="2000"/>
            </a:pPr>
            <a:r>
              <a:rPr lang="en-US" sz="2000" b="0" i="0" u="none" dirty="0">
                <a:solidFill>
                  <a:schemeClr val="dk1"/>
                </a:solidFill>
                <a:latin typeface="Calibri"/>
                <a:ea typeface="Calibri"/>
                <a:cs typeface="Calibri"/>
                <a:sym typeface="Calibri"/>
              </a:rPr>
              <a:t>1. </a:t>
            </a:r>
            <a:r>
              <a:rPr lang="en-US" sz="2000" dirty="0">
                <a:solidFill>
                  <a:schemeClr val="dk1"/>
                </a:solidFill>
                <a:latin typeface="Calibri"/>
                <a:ea typeface="Calibri"/>
                <a:cs typeface="Calibri"/>
                <a:sym typeface="Calibri"/>
              </a:rPr>
              <a:t>¡</a:t>
            </a:r>
            <a:r>
              <a:rPr lang="en-US" sz="2000" dirty="0" err="1">
                <a:solidFill>
                  <a:schemeClr val="dk1"/>
                </a:solidFill>
                <a:latin typeface="Calibri"/>
                <a:ea typeface="Calibri"/>
                <a:cs typeface="Calibri"/>
                <a:sym typeface="Calibri"/>
              </a:rPr>
              <a:t>Hacer</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preguntas</a:t>
            </a:r>
            <a:r>
              <a:rPr lang="en-US" sz="2000" dirty="0">
                <a:solidFill>
                  <a:schemeClr val="dk1"/>
                </a:solidFill>
                <a:latin typeface="Calibri"/>
                <a:ea typeface="Calibri"/>
                <a:cs typeface="Calibri"/>
                <a:sym typeface="Calibri"/>
              </a:rPr>
              <a:t>!</a:t>
            </a:r>
            <a:endParaRPr dirty="0"/>
          </a:p>
        </p:txBody>
      </p:sp>
      <p:sp>
        <p:nvSpPr>
          <p:cNvPr id="200" name="Google Shape;200;p24"/>
          <p:cNvSpPr txBox="1"/>
          <p:nvPr/>
        </p:nvSpPr>
        <p:spPr>
          <a:xfrm>
            <a:off x="1184275" y="2954337"/>
            <a:ext cx="4994275" cy="369887"/>
          </a:xfrm>
          <a:prstGeom prst="rect">
            <a:avLst/>
          </a:prstGeom>
          <a:noFill/>
          <a:ln>
            <a:noFill/>
          </a:ln>
        </p:spPr>
        <p:txBody>
          <a:bodyPr spcFirstLastPara="1" wrap="square" lIns="91425" tIns="45700" rIns="91425" bIns="45700" anchor="t" anchorCtr="0">
            <a:noAutofit/>
          </a:bodyPr>
          <a:lstStyle/>
          <a:p>
            <a:pPr lvl="0">
              <a:buClr>
                <a:schemeClr val="dk1"/>
              </a:buClr>
              <a:buSzPts val="1800"/>
            </a:pPr>
            <a:r>
              <a:rPr lang="en-US" sz="1800" dirty="0">
                <a:solidFill>
                  <a:schemeClr val="dk1"/>
                </a:solidFill>
                <a:latin typeface="Calibri"/>
                <a:ea typeface="Calibri"/>
                <a:cs typeface="Calibri"/>
                <a:sym typeface="Calibri"/>
              </a:rPr>
              <a:t>¿</a:t>
            </a:r>
            <a:r>
              <a:rPr lang="en-US" sz="1800" dirty="0" err="1">
                <a:solidFill>
                  <a:schemeClr val="dk1"/>
                </a:solidFill>
                <a:latin typeface="Calibri"/>
                <a:ea typeface="Calibri"/>
                <a:cs typeface="Calibri"/>
                <a:sym typeface="Calibri"/>
              </a:rPr>
              <a:t>Qué</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opinas</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sobre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aprender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inglés</a:t>
            </a:r>
            <a:r>
              <a:rPr lang="en-US" sz="1800" dirty="0">
                <a:solidFill>
                  <a:schemeClr val="dk1"/>
                </a:solidFill>
                <a:latin typeface="Calibri"/>
                <a:ea typeface="Calibri"/>
                <a:cs typeface="Calibri"/>
                <a:sym typeface="Calibri"/>
              </a:rPr>
              <a:t>?</a:t>
            </a:r>
            <a:endParaRPr dirty="0"/>
          </a:p>
        </p:txBody>
      </p:sp>
      <p:sp>
        <p:nvSpPr>
          <p:cNvPr id="201" name="Google Shape;201;p24"/>
          <p:cNvSpPr txBox="1"/>
          <p:nvPr/>
        </p:nvSpPr>
        <p:spPr>
          <a:xfrm>
            <a:off x="1184275" y="3341687"/>
            <a:ext cx="4994275" cy="368300"/>
          </a:xfrm>
          <a:prstGeom prst="rect">
            <a:avLst/>
          </a:prstGeom>
          <a:noFill/>
          <a:ln>
            <a:noFill/>
          </a:ln>
        </p:spPr>
        <p:txBody>
          <a:bodyPr spcFirstLastPara="1" wrap="square" lIns="91425" tIns="45700" rIns="91425" bIns="45700" anchor="t" anchorCtr="0">
            <a:noAutofit/>
          </a:bodyPr>
          <a:lstStyle/>
          <a:p>
            <a:pPr lvl="0">
              <a:buClr>
                <a:schemeClr val="dk1"/>
              </a:buClr>
              <a:buSzPts val="1800"/>
            </a:pPr>
            <a:r>
              <a:rPr lang="en-US" sz="1800" dirty="0">
                <a:solidFill>
                  <a:schemeClr val="dk1"/>
                </a:solidFill>
                <a:latin typeface="Calibri"/>
                <a:ea typeface="Calibri"/>
                <a:cs typeface="Calibri"/>
                <a:sym typeface="Calibri"/>
              </a:rPr>
              <a:t>¿</a:t>
            </a:r>
            <a:r>
              <a:rPr lang="en-US" sz="1800" dirty="0" err="1">
                <a:solidFill>
                  <a:schemeClr val="dk1"/>
                </a:solidFill>
                <a:latin typeface="Calibri"/>
                <a:ea typeface="Calibri"/>
                <a:cs typeface="Calibri"/>
                <a:sym typeface="Calibri"/>
              </a:rPr>
              <a:t>Qué</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opinas</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sobre</a:t>
            </a:r>
            <a:r>
              <a:rPr lang="en-US" sz="1800" dirty="0">
                <a:solidFill>
                  <a:schemeClr val="dk1"/>
                </a:solidFill>
                <a:latin typeface="Calibri"/>
                <a:ea typeface="Calibri"/>
                <a:cs typeface="Calibri"/>
                <a:sym typeface="Calibri"/>
              </a:rPr>
              <a:t> TÚ </a:t>
            </a:r>
            <a:r>
              <a:rPr lang="en-US" sz="1800" dirty="0" err="1">
                <a:solidFill>
                  <a:schemeClr val="dk1"/>
                </a:solidFill>
                <a:latin typeface="Calibri"/>
                <a:ea typeface="Calibri"/>
                <a:cs typeface="Calibri"/>
                <a:sym typeface="Calibri"/>
              </a:rPr>
              <a:t>aprendiendo</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inglés</a:t>
            </a:r>
            <a:r>
              <a:rPr lang="en-US" sz="1800" dirty="0">
                <a:solidFill>
                  <a:schemeClr val="dk1"/>
                </a:solidFill>
                <a:latin typeface="Calibri"/>
                <a:ea typeface="Calibri"/>
                <a:cs typeface="Calibri"/>
                <a:sym typeface="Calibri"/>
              </a:rPr>
              <a:t>?</a:t>
            </a:r>
            <a:endParaRPr dirty="0"/>
          </a:p>
        </p:txBody>
      </p:sp>
      <p:sp>
        <p:nvSpPr>
          <p:cNvPr id="202" name="Google Shape;202;p24"/>
          <p:cNvSpPr txBox="1"/>
          <p:nvPr/>
        </p:nvSpPr>
        <p:spPr>
          <a:xfrm>
            <a:off x="879475" y="3973512"/>
            <a:ext cx="9229725" cy="400050"/>
          </a:xfrm>
          <a:prstGeom prst="rect">
            <a:avLst/>
          </a:prstGeom>
          <a:noFill/>
          <a:ln>
            <a:noFill/>
          </a:ln>
        </p:spPr>
        <p:txBody>
          <a:bodyPr spcFirstLastPara="1" wrap="square" lIns="91425" tIns="45700" rIns="91425" bIns="45700" anchor="t" anchorCtr="0">
            <a:noAutofit/>
          </a:bodyPr>
          <a:lstStyle/>
          <a:p>
            <a:pPr lvl="0">
              <a:buClr>
                <a:schemeClr val="dk1"/>
              </a:buClr>
              <a:buSzPts val="2000"/>
            </a:pPr>
            <a:r>
              <a:rPr lang="en-US" sz="2000" b="0" i="0" u="none" dirty="0">
                <a:solidFill>
                  <a:schemeClr val="dk1"/>
                </a:solidFill>
                <a:latin typeface="Calibri"/>
                <a:ea typeface="Calibri"/>
                <a:cs typeface="Calibri"/>
                <a:sym typeface="Calibri"/>
              </a:rPr>
              <a:t>2. </a:t>
            </a:r>
            <a:r>
              <a:rPr lang="en-US" sz="2000" dirty="0" err="1">
                <a:solidFill>
                  <a:schemeClr val="dk1"/>
                </a:solidFill>
                <a:latin typeface="Calibri"/>
                <a:ea typeface="Calibri"/>
                <a:cs typeface="Calibri"/>
                <a:sym typeface="Calibri"/>
              </a:rPr>
              <a:t>Analice</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si</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estas</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creencias</a:t>
            </a:r>
            <a:r>
              <a:rPr lang="en-US" sz="2000" dirty="0">
                <a:solidFill>
                  <a:schemeClr val="dk1"/>
                </a:solidFill>
                <a:latin typeface="Calibri"/>
                <a:ea typeface="Calibri"/>
                <a:cs typeface="Calibri"/>
                <a:sym typeface="Calibri"/>
              </a:rPr>
              <a:t> lo </a:t>
            </a:r>
            <a:r>
              <a:rPr lang="en-US" sz="2000" dirty="0" err="1">
                <a:solidFill>
                  <a:schemeClr val="dk1"/>
                </a:solidFill>
                <a:latin typeface="Calibri"/>
                <a:ea typeface="Calibri"/>
                <a:cs typeface="Calibri"/>
                <a:sym typeface="Calibri"/>
              </a:rPr>
              <a:t>detienen</a:t>
            </a:r>
            <a:r>
              <a:rPr lang="en-US" sz="2000" dirty="0">
                <a:solidFill>
                  <a:schemeClr val="dk1"/>
                </a:solidFill>
                <a:latin typeface="Calibri"/>
                <a:ea typeface="Calibri"/>
                <a:cs typeface="Calibri"/>
                <a:sym typeface="Calibri"/>
              </a:rPr>
              <a:t> o lo AVANZAN </a:t>
            </a:r>
            <a:r>
              <a:rPr lang="en-US" sz="2000" dirty="0" err="1">
                <a:solidFill>
                  <a:schemeClr val="dk1"/>
                </a:solidFill>
                <a:latin typeface="Calibri"/>
                <a:ea typeface="Calibri"/>
                <a:cs typeface="Calibri"/>
                <a:sym typeface="Calibri"/>
              </a:rPr>
              <a:t>en</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su</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proceso</a:t>
            </a:r>
            <a:r>
              <a:rPr lang="en-US" sz="2000" dirty="0">
                <a:solidFill>
                  <a:schemeClr val="dk1"/>
                </a:solidFill>
                <a:latin typeface="Calibri"/>
                <a:ea typeface="Calibri"/>
                <a:cs typeface="Calibri"/>
                <a:sym typeface="Calibri"/>
              </a:rPr>
              <a:t> de </a:t>
            </a:r>
            <a:r>
              <a:rPr lang="en-US" sz="2000" dirty="0" err="1">
                <a:solidFill>
                  <a:schemeClr val="dk1"/>
                </a:solidFill>
                <a:latin typeface="Calibri"/>
                <a:ea typeface="Calibri"/>
                <a:cs typeface="Calibri"/>
                <a:sym typeface="Calibri"/>
              </a:rPr>
              <a:t>aprendizaje</a:t>
            </a:r>
            <a:endParaRPr dirty="0"/>
          </a:p>
        </p:txBody>
      </p:sp>
      <p:sp>
        <p:nvSpPr>
          <p:cNvPr id="203" name="Google Shape;203;p24"/>
          <p:cNvSpPr txBox="1"/>
          <p:nvPr/>
        </p:nvSpPr>
        <p:spPr>
          <a:xfrm>
            <a:off x="879475" y="4641850"/>
            <a:ext cx="3799205" cy="400050"/>
          </a:xfrm>
          <a:prstGeom prst="rect">
            <a:avLst/>
          </a:prstGeom>
          <a:noFill/>
          <a:ln>
            <a:noFill/>
          </a:ln>
        </p:spPr>
        <p:txBody>
          <a:bodyPr spcFirstLastPara="1" wrap="square" lIns="91425" tIns="45700" rIns="91425" bIns="45700" anchor="t" anchorCtr="0">
            <a:noAutofit/>
          </a:bodyPr>
          <a:lstStyle/>
          <a:p>
            <a:pPr lvl="0">
              <a:buClr>
                <a:schemeClr val="dk1"/>
              </a:buClr>
              <a:buSzPts val="2000"/>
            </a:pPr>
            <a:r>
              <a:rPr lang="en-US" sz="2000" b="0" i="0" u="none" dirty="0">
                <a:solidFill>
                  <a:schemeClr val="dk1"/>
                </a:solidFill>
                <a:latin typeface="Calibri"/>
                <a:ea typeface="Calibri"/>
                <a:cs typeface="Calibri"/>
                <a:sym typeface="Calibri"/>
              </a:rPr>
              <a:t>3. </a:t>
            </a:r>
            <a:r>
              <a:rPr lang="en-US" sz="2000" dirty="0">
                <a:solidFill>
                  <a:schemeClr val="dk1"/>
                </a:solidFill>
                <a:latin typeface="Calibri"/>
                <a:ea typeface="Calibri"/>
                <a:cs typeface="Calibri"/>
                <a:sym typeface="Calibri"/>
              </a:rPr>
              <a:t>¿</a:t>
            </a:r>
            <a:r>
              <a:rPr lang="en-US" sz="2000" dirty="0" err="1">
                <a:solidFill>
                  <a:schemeClr val="dk1"/>
                </a:solidFill>
                <a:latin typeface="Calibri"/>
                <a:ea typeface="Calibri"/>
                <a:cs typeface="Calibri"/>
                <a:sym typeface="Calibri"/>
              </a:rPr>
              <a:t>Qué</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es</a:t>
            </a:r>
            <a:r>
              <a:rPr lang="en-US" sz="2000" dirty="0">
                <a:solidFill>
                  <a:schemeClr val="dk1"/>
                </a:solidFill>
                <a:latin typeface="Calibri"/>
                <a:ea typeface="Calibri"/>
                <a:cs typeface="Calibri"/>
                <a:sym typeface="Calibri"/>
              </a:rPr>
              <a:t> lo que </a:t>
            </a:r>
            <a:r>
              <a:rPr lang="en-US" sz="2000" dirty="0" err="1">
                <a:solidFill>
                  <a:schemeClr val="dk1"/>
                </a:solidFill>
                <a:latin typeface="Calibri"/>
                <a:ea typeface="Calibri"/>
                <a:cs typeface="Calibri"/>
                <a:sym typeface="Calibri"/>
              </a:rPr>
              <a:t>más</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te</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detiene</a:t>
            </a:r>
            <a:r>
              <a:rPr lang="en-US" sz="2000" dirty="0">
                <a:solidFill>
                  <a:schemeClr val="dk1"/>
                </a:solidFill>
                <a:latin typeface="Calibri"/>
                <a:ea typeface="Calibri"/>
                <a:cs typeface="Calibri"/>
                <a:sym typeface="Calibri"/>
              </a:rPr>
              <a:t>?</a:t>
            </a:r>
            <a:endParaRPr dirty="0"/>
          </a:p>
        </p:txBody>
      </p:sp>
      <p:sp>
        <p:nvSpPr>
          <p:cNvPr id="204" name="Google Shape;204;p24"/>
          <p:cNvSpPr txBox="1"/>
          <p:nvPr/>
        </p:nvSpPr>
        <p:spPr>
          <a:xfrm>
            <a:off x="879475" y="5264150"/>
            <a:ext cx="6968400" cy="399900"/>
          </a:xfrm>
          <a:prstGeom prst="rect">
            <a:avLst/>
          </a:prstGeom>
          <a:noFill/>
          <a:ln>
            <a:noFill/>
          </a:ln>
        </p:spPr>
        <p:txBody>
          <a:bodyPr spcFirstLastPara="1" wrap="square" lIns="91425" tIns="45700" rIns="91425" bIns="45700" anchor="t" anchorCtr="0">
            <a:noAutofit/>
          </a:bodyPr>
          <a:lstStyle/>
          <a:p>
            <a:pPr lvl="0">
              <a:buClr>
                <a:schemeClr val="dk1"/>
              </a:buClr>
              <a:buSzPts val="2000"/>
            </a:pPr>
            <a:r>
              <a:rPr lang="en-US" sz="2000" b="0" i="0" u="none" dirty="0">
                <a:solidFill>
                  <a:schemeClr val="dk1"/>
                </a:solidFill>
                <a:latin typeface="Calibri"/>
                <a:ea typeface="Calibri"/>
                <a:cs typeface="Calibri"/>
                <a:sym typeface="Calibri"/>
              </a:rPr>
              <a:t>4. </a:t>
            </a:r>
            <a:r>
              <a:rPr lang="en-US" sz="2000" dirty="0">
                <a:solidFill>
                  <a:schemeClr val="dk1"/>
                </a:solidFill>
                <a:latin typeface="Calibri"/>
                <a:ea typeface="Calibri"/>
                <a:cs typeface="Calibri"/>
                <a:sym typeface="Calibri"/>
              </a:rPr>
              <a:t>¿</a:t>
            </a:r>
            <a:r>
              <a:rPr lang="en-US" sz="2000" dirty="0" err="1">
                <a:solidFill>
                  <a:schemeClr val="dk1"/>
                </a:solidFill>
                <a:latin typeface="Calibri"/>
                <a:ea typeface="Calibri"/>
                <a:cs typeface="Calibri"/>
                <a:sym typeface="Calibri"/>
              </a:rPr>
              <a:t>Qué</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pasaría</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si</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usted</a:t>
            </a:r>
            <a:r>
              <a:rPr lang="en-US" sz="2000" dirty="0">
                <a:solidFill>
                  <a:schemeClr val="dk1"/>
                </a:solidFill>
                <a:latin typeface="Calibri"/>
                <a:ea typeface="Calibri"/>
                <a:cs typeface="Calibri"/>
                <a:sym typeface="Calibri"/>
              </a:rPr>
              <a:t> no </a:t>
            </a:r>
            <a:r>
              <a:rPr lang="en-US" sz="2000" dirty="0" err="1">
                <a:solidFill>
                  <a:schemeClr val="dk1"/>
                </a:solidFill>
                <a:latin typeface="Calibri"/>
                <a:ea typeface="Calibri"/>
                <a:cs typeface="Calibri"/>
                <a:sym typeface="Calibri"/>
              </a:rPr>
              <a:t>fuera</a:t>
            </a:r>
            <a:r>
              <a:rPr lang="en-US" sz="2000" dirty="0">
                <a:solidFill>
                  <a:schemeClr val="dk1"/>
                </a:solidFill>
                <a:latin typeface="Calibri"/>
                <a:ea typeface="Calibri"/>
                <a:cs typeface="Calibri"/>
                <a:sym typeface="Calibri"/>
              </a:rPr>
              <a:t> / no </a:t>
            </a:r>
            <a:r>
              <a:rPr lang="en-US" sz="2000" dirty="0" err="1">
                <a:solidFill>
                  <a:schemeClr val="dk1"/>
                </a:solidFill>
                <a:latin typeface="Calibri"/>
                <a:ea typeface="Calibri"/>
                <a:cs typeface="Calibri"/>
                <a:sym typeface="Calibri"/>
              </a:rPr>
              <a:t>fuera</a:t>
            </a:r>
            <a:r>
              <a:rPr lang="en-US" sz="2000" dirty="0">
                <a:solidFill>
                  <a:schemeClr val="dk1"/>
                </a:solidFill>
                <a:latin typeface="Calibri"/>
                <a:ea typeface="Calibri"/>
                <a:cs typeface="Calibri"/>
                <a:sym typeface="Calibri"/>
              </a:rPr>
              <a:t>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9"/>
                                        </p:tgtEl>
                                        <p:attrNameLst>
                                          <p:attrName>style.visibility</p:attrName>
                                        </p:attrNameLst>
                                      </p:cBhvr>
                                      <p:to>
                                        <p:strVal val="visible"/>
                                      </p:to>
                                    </p:set>
                                    <p:animEffect transition="in" filter="fade">
                                      <p:cBhvr>
                                        <p:cTn id="7" dur="500"/>
                                        <p:tgtEl>
                                          <p:spTgt spid="1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0"/>
                                        </p:tgtEl>
                                        <p:attrNameLst>
                                          <p:attrName>style.visibility</p:attrName>
                                        </p:attrNameLst>
                                      </p:cBhvr>
                                      <p:to>
                                        <p:strVal val="visible"/>
                                      </p:to>
                                    </p:set>
                                    <p:animEffect transition="in" filter="fade">
                                      <p:cBhvr>
                                        <p:cTn id="12" dur="500"/>
                                        <p:tgtEl>
                                          <p:spTgt spid="20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1"/>
                                        </p:tgtEl>
                                        <p:attrNameLst>
                                          <p:attrName>style.visibility</p:attrName>
                                        </p:attrNameLst>
                                      </p:cBhvr>
                                      <p:to>
                                        <p:strVal val="visible"/>
                                      </p:to>
                                    </p:set>
                                    <p:animEffect transition="in" filter="fade">
                                      <p:cBhvr>
                                        <p:cTn id="17" dur="500"/>
                                        <p:tgtEl>
                                          <p:spTgt spid="20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2"/>
                                        </p:tgtEl>
                                        <p:attrNameLst>
                                          <p:attrName>style.visibility</p:attrName>
                                        </p:attrNameLst>
                                      </p:cBhvr>
                                      <p:to>
                                        <p:strVal val="visible"/>
                                      </p:to>
                                    </p:set>
                                    <p:animEffect transition="in" filter="fade">
                                      <p:cBhvr>
                                        <p:cTn id="22" dur="500"/>
                                        <p:tgtEl>
                                          <p:spTgt spid="20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3"/>
                                        </p:tgtEl>
                                        <p:attrNameLst>
                                          <p:attrName>style.visibility</p:attrName>
                                        </p:attrNameLst>
                                      </p:cBhvr>
                                      <p:to>
                                        <p:strVal val="visible"/>
                                      </p:to>
                                    </p:set>
                                    <p:animEffect transition="in" filter="fade">
                                      <p:cBhvr>
                                        <p:cTn id="27" dur="500"/>
                                        <p:tgtEl>
                                          <p:spTgt spid="20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4"/>
                                        </p:tgtEl>
                                        <p:attrNameLst>
                                          <p:attrName>style.visibility</p:attrName>
                                        </p:attrNameLst>
                                      </p:cBhvr>
                                      <p:to>
                                        <p:strVal val="visible"/>
                                      </p:to>
                                    </p:set>
                                    <p:animEffect transition="in" filter="fade">
                                      <p:cBhvr>
                                        <p:cTn id="32" dur="5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25"/>
          <p:cNvPicPr preferRelativeResize="0"/>
          <p:nvPr/>
        </p:nvPicPr>
        <p:blipFill rotWithShape="1">
          <a:blip r:embed="rId3">
            <a:alphaModFix/>
          </a:blip>
          <a:srcRect/>
          <a:stretch/>
        </p:blipFill>
        <p:spPr>
          <a:xfrm>
            <a:off x="9674225" y="6138862"/>
            <a:ext cx="2517775" cy="719137"/>
          </a:xfrm>
          <a:prstGeom prst="rect">
            <a:avLst/>
          </a:prstGeom>
          <a:noFill/>
          <a:ln>
            <a:noFill/>
          </a:ln>
        </p:spPr>
      </p:pic>
      <p:sp>
        <p:nvSpPr>
          <p:cNvPr id="211" name="Google Shape;211;p25"/>
          <p:cNvSpPr txBox="1"/>
          <p:nvPr/>
        </p:nvSpPr>
        <p:spPr>
          <a:xfrm>
            <a:off x="1427162" y="2327275"/>
            <a:ext cx="8247062" cy="1985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212" name="Google Shape;212;p25"/>
          <p:cNvPicPr preferRelativeResize="0"/>
          <p:nvPr/>
        </p:nvPicPr>
        <p:blipFill rotWithShape="1">
          <a:blip r:embed="rId4">
            <a:alphaModFix/>
          </a:blip>
          <a:srcRect t="17905" b="17964"/>
          <a:stretch/>
        </p:blipFill>
        <p:spPr>
          <a:xfrm>
            <a:off x="0" y="-14892"/>
            <a:ext cx="5757196" cy="1407025"/>
          </a:xfrm>
          <a:prstGeom prst="rect">
            <a:avLst/>
          </a:prstGeom>
          <a:noFill/>
          <a:ln>
            <a:noFill/>
          </a:ln>
        </p:spPr>
      </p:pic>
      <p:sp>
        <p:nvSpPr>
          <p:cNvPr id="213" name="Google Shape;213;p25"/>
          <p:cNvSpPr txBox="1"/>
          <p:nvPr/>
        </p:nvSpPr>
        <p:spPr>
          <a:xfrm>
            <a:off x="5695950" y="-14287"/>
            <a:ext cx="6496050" cy="1406525"/>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dirty="0">
                <a:solidFill>
                  <a:schemeClr val="dk1"/>
                </a:solidFill>
                <a:latin typeface="Calibri"/>
                <a:ea typeface="Calibri"/>
                <a:cs typeface="Calibri"/>
                <a:sym typeface="Calibri"/>
              </a:rPr>
              <a:t>CARE – Application</a:t>
            </a:r>
            <a:endParaRPr dirty="0"/>
          </a:p>
          <a:p>
            <a:pPr marL="0" marR="0" lvl="0" indent="0" algn="ctr" rtl="0">
              <a:lnSpc>
                <a:spcPct val="90000"/>
              </a:lnSpc>
              <a:spcBef>
                <a:spcPts val="0"/>
              </a:spcBef>
              <a:spcAft>
                <a:spcPts val="0"/>
              </a:spcAft>
              <a:buClr>
                <a:schemeClr val="dk1"/>
              </a:buClr>
              <a:buSzPts val="2200"/>
              <a:buFont typeface="Calibri"/>
              <a:buNone/>
            </a:pPr>
            <a:endParaRPr sz="2200" b="1" i="0" u="none" dirty="0">
              <a:solidFill>
                <a:schemeClr val="dk1"/>
              </a:solidFill>
              <a:latin typeface="Calibri"/>
              <a:ea typeface="Calibri"/>
              <a:cs typeface="Calibri"/>
              <a:sym typeface="Calibri"/>
            </a:endParaRPr>
          </a:p>
          <a:p>
            <a:pPr lvl="0" algn="ctr">
              <a:lnSpc>
                <a:spcPct val="90000"/>
              </a:lnSpc>
              <a:buClr>
                <a:schemeClr val="dk1"/>
              </a:buClr>
              <a:buSzPts val="2200"/>
            </a:pPr>
            <a:r>
              <a:rPr lang="en-US" sz="2200" b="1" i="0" u="none" dirty="0">
                <a:solidFill>
                  <a:schemeClr val="dk1"/>
                </a:solidFill>
                <a:latin typeface="Calibri"/>
                <a:ea typeface="Calibri"/>
                <a:cs typeface="Calibri"/>
                <a:sym typeface="Calibri"/>
              </a:rPr>
              <a:t>Module – </a:t>
            </a:r>
            <a:r>
              <a:rPr lang="es-ES" sz="2200" b="1" dirty="0">
                <a:solidFill>
                  <a:schemeClr val="dk1"/>
                </a:solidFill>
                <a:latin typeface="Calibri"/>
                <a:ea typeface="Calibri"/>
                <a:cs typeface="Calibri"/>
                <a:sym typeface="Calibri"/>
              </a:rPr>
              <a:t>Creencias limitantes</a:t>
            </a:r>
            <a:endParaRPr lang="es-ES" sz="2400" dirty="0"/>
          </a:p>
          <a:p>
            <a:pPr marL="0" marR="0" lvl="0" indent="0" algn="l" rtl="0">
              <a:lnSpc>
                <a:spcPct val="100000"/>
              </a:lnSpc>
              <a:spcBef>
                <a:spcPts val="0"/>
              </a:spcBef>
              <a:spcAft>
                <a:spcPts val="0"/>
              </a:spcAft>
              <a:buNone/>
            </a:pPr>
            <a:endParaRPr sz="2200" b="1" i="0" u="none" dirty="0">
              <a:solidFill>
                <a:schemeClr val="dk1"/>
              </a:solidFill>
              <a:latin typeface="Calibri"/>
              <a:ea typeface="Calibri"/>
              <a:cs typeface="Calibri"/>
              <a:sym typeface="Calibri"/>
            </a:endParaRPr>
          </a:p>
        </p:txBody>
      </p:sp>
      <p:sp>
        <p:nvSpPr>
          <p:cNvPr id="214" name="Google Shape;214;p25"/>
          <p:cNvSpPr txBox="1"/>
          <p:nvPr/>
        </p:nvSpPr>
        <p:spPr>
          <a:xfrm>
            <a:off x="1427162" y="1844675"/>
            <a:ext cx="6096000" cy="12303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Calibri"/>
              <a:buNone/>
            </a:pPr>
            <a:r>
              <a:rPr lang="en-US" sz="2000" b="1" i="0" u="none" dirty="0" err="1">
                <a:solidFill>
                  <a:schemeClr val="dk1"/>
                </a:solidFill>
                <a:latin typeface="Calibri"/>
                <a:ea typeface="Calibri"/>
                <a:cs typeface="Calibri"/>
                <a:sym typeface="Calibri"/>
              </a:rPr>
              <a:t>Creencias</a:t>
            </a:r>
            <a:r>
              <a:rPr lang="en-US" sz="2000" b="1" i="0" u="none" dirty="0">
                <a:solidFill>
                  <a:schemeClr val="dk1"/>
                </a:solidFill>
                <a:latin typeface="Calibri"/>
                <a:ea typeface="Calibri"/>
                <a:cs typeface="Calibri"/>
                <a:sym typeface="Calibri"/>
              </a:rPr>
              <a:t> </a:t>
            </a:r>
            <a:r>
              <a:rPr lang="en-US" sz="2000" b="1" i="0" u="none" dirty="0" err="1">
                <a:solidFill>
                  <a:schemeClr val="dk1"/>
                </a:solidFill>
                <a:latin typeface="Calibri"/>
                <a:ea typeface="Calibri"/>
                <a:cs typeface="Calibri"/>
                <a:sym typeface="Calibri"/>
              </a:rPr>
              <a:t>limitantes</a:t>
            </a:r>
            <a:r>
              <a:rPr lang="en-US" sz="2000" b="1" i="0" u="none" dirty="0">
                <a:solidFill>
                  <a:schemeClr val="dk1"/>
                </a:solidFill>
                <a:latin typeface="Calibri"/>
                <a:ea typeface="Calibri"/>
                <a:cs typeface="Calibri"/>
                <a:sym typeface="Calibri"/>
              </a:rPr>
              <a:t> vs </a:t>
            </a:r>
            <a:r>
              <a:rPr lang="en-US" sz="2000" b="1" i="0" u="none" dirty="0" err="1">
                <a:solidFill>
                  <a:schemeClr val="dk1"/>
                </a:solidFill>
                <a:latin typeface="Calibri"/>
                <a:ea typeface="Calibri"/>
                <a:cs typeface="Calibri"/>
                <a:sym typeface="Calibri"/>
              </a:rPr>
              <a:t>creencias</a:t>
            </a:r>
            <a:r>
              <a:rPr lang="en-US" sz="2000" b="1" i="0" u="none" dirty="0">
                <a:solidFill>
                  <a:schemeClr val="dk1"/>
                </a:solidFill>
                <a:latin typeface="Calibri"/>
                <a:ea typeface="Calibri"/>
                <a:cs typeface="Calibri"/>
                <a:sym typeface="Calibri"/>
              </a:rPr>
              <a:t> </a:t>
            </a:r>
            <a:r>
              <a:rPr lang="en-US" sz="2000" b="1" i="0" u="none" dirty="0" err="1">
                <a:solidFill>
                  <a:schemeClr val="dk1"/>
                </a:solidFill>
                <a:latin typeface="Calibri"/>
                <a:ea typeface="Calibri"/>
                <a:cs typeface="Calibri"/>
                <a:sym typeface="Calibri"/>
              </a:rPr>
              <a:t>poderosas</a:t>
            </a:r>
            <a:endParaRPr dirty="0"/>
          </a:p>
          <a:p>
            <a:pPr marL="0" marR="0" lvl="0" indent="0" algn="l" rtl="0">
              <a:lnSpc>
                <a:spcPct val="100000"/>
              </a:lnSpc>
              <a:spcBef>
                <a:spcPts val="0"/>
              </a:spcBef>
              <a:spcAft>
                <a:spcPts val="0"/>
              </a:spcAft>
              <a:buClr>
                <a:schemeClr val="dk1"/>
              </a:buClr>
              <a:buSzPts val="1800"/>
              <a:buFont typeface="Calibri"/>
              <a:buNone/>
            </a:pPr>
            <a:endParaRPr sz="1800" b="0" i="0" u="none" dirty="0">
              <a:solidFill>
                <a:schemeClr val="dk1"/>
              </a:solidFill>
              <a:latin typeface="Calibri"/>
              <a:ea typeface="Calibri"/>
              <a:cs typeface="Calibri"/>
              <a:sym typeface="Calibri"/>
            </a:endParaRPr>
          </a:p>
          <a:p>
            <a:pPr lvl="0">
              <a:buClr>
                <a:schemeClr val="dk1"/>
              </a:buClr>
              <a:buSzPts val="1800"/>
            </a:pPr>
            <a:r>
              <a:rPr lang="en-US" sz="1800" dirty="0" err="1">
                <a:solidFill>
                  <a:schemeClr val="dk1"/>
                </a:solidFill>
                <a:latin typeface="Calibri"/>
                <a:ea typeface="Calibri"/>
                <a:cs typeface="Calibri"/>
                <a:sym typeface="Calibri"/>
              </a:rPr>
              <a:t>Mentalidad</a:t>
            </a:r>
            <a:r>
              <a:rPr lang="en-US" sz="1800" dirty="0">
                <a:solidFill>
                  <a:schemeClr val="dk1"/>
                </a:solidFill>
                <a:latin typeface="Calibri"/>
                <a:ea typeface="Calibri"/>
                <a:cs typeface="Calibri"/>
                <a:sym typeface="Calibri"/>
              </a:rPr>
              <a:t> - </a:t>
            </a:r>
            <a:r>
              <a:rPr lang="en-US" sz="1800" dirty="0" err="1">
                <a:solidFill>
                  <a:schemeClr val="dk1"/>
                </a:solidFill>
                <a:latin typeface="Calibri"/>
                <a:ea typeface="Calibri"/>
                <a:cs typeface="Calibri"/>
                <a:sym typeface="Calibri"/>
              </a:rPr>
              <a:t>mente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fuerte</a:t>
            </a:r>
            <a:r>
              <a:rPr lang="en-US" sz="1800" dirty="0">
                <a:solidFill>
                  <a:schemeClr val="dk1"/>
                </a:solidFill>
                <a:latin typeface="Calibri"/>
                <a:ea typeface="Calibri"/>
                <a:cs typeface="Calibri"/>
                <a:sym typeface="Calibri"/>
              </a:rPr>
              <a:t> vs </a:t>
            </a:r>
            <a:r>
              <a:rPr lang="en-US" sz="1800" dirty="0" err="1">
                <a:solidFill>
                  <a:schemeClr val="dk1"/>
                </a:solidFill>
                <a:latin typeface="Calibri"/>
                <a:ea typeface="Calibri"/>
                <a:cs typeface="Calibri"/>
                <a:sym typeface="Calibri"/>
              </a:rPr>
              <a:t>mente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débil</a:t>
            </a:r>
            <a:br>
              <a:rPr lang="en-US" sz="1800" b="0" i="0" u="none" dirty="0">
                <a:solidFill>
                  <a:schemeClr val="dk1"/>
                </a:solidFill>
                <a:latin typeface="Calibri"/>
                <a:ea typeface="Calibri"/>
                <a:cs typeface="Calibri"/>
                <a:sym typeface="Calibri"/>
              </a:rPr>
            </a:br>
            <a:endParaRPr dirty="0"/>
          </a:p>
        </p:txBody>
      </p:sp>
      <p:pic>
        <p:nvPicPr>
          <p:cNvPr id="215" name="Google Shape;215;p25"/>
          <p:cNvPicPr preferRelativeResize="0"/>
          <p:nvPr/>
        </p:nvPicPr>
        <p:blipFill rotWithShape="1">
          <a:blip r:embed="rId5">
            <a:alphaModFix/>
          </a:blip>
          <a:srcRect/>
          <a:stretch/>
        </p:blipFill>
        <p:spPr>
          <a:xfrm>
            <a:off x="1427162" y="3074987"/>
            <a:ext cx="6096000" cy="24955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26"/>
          <p:cNvPicPr preferRelativeResize="0"/>
          <p:nvPr/>
        </p:nvPicPr>
        <p:blipFill rotWithShape="1">
          <a:blip r:embed="rId3">
            <a:alphaModFix/>
          </a:blip>
          <a:srcRect/>
          <a:stretch/>
        </p:blipFill>
        <p:spPr>
          <a:xfrm>
            <a:off x="9674225" y="6138862"/>
            <a:ext cx="2517775" cy="719137"/>
          </a:xfrm>
          <a:prstGeom prst="rect">
            <a:avLst/>
          </a:prstGeom>
          <a:noFill/>
          <a:ln>
            <a:noFill/>
          </a:ln>
        </p:spPr>
      </p:pic>
      <p:pic>
        <p:nvPicPr>
          <p:cNvPr id="222" name="Google Shape;222;p26"/>
          <p:cNvPicPr preferRelativeResize="0"/>
          <p:nvPr/>
        </p:nvPicPr>
        <p:blipFill rotWithShape="1">
          <a:blip r:embed="rId4">
            <a:alphaModFix/>
          </a:blip>
          <a:srcRect t="17905" b="17964"/>
          <a:stretch/>
        </p:blipFill>
        <p:spPr>
          <a:xfrm>
            <a:off x="0" y="-14892"/>
            <a:ext cx="5757196" cy="1407025"/>
          </a:xfrm>
          <a:prstGeom prst="rect">
            <a:avLst/>
          </a:prstGeom>
          <a:noFill/>
          <a:ln>
            <a:noFill/>
          </a:ln>
        </p:spPr>
      </p:pic>
      <p:sp>
        <p:nvSpPr>
          <p:cNvPr id="223" name="Google Shape;223;p26"/>
          <p:cNvSpPr txBox="1"/>
          <p:nvPr/>
        </p:nvSpPr>
        <p:spPr>
          <a:xfrm>
            <a:off x="5695950" y="-14287"/>
            <a:ext cx="6496050" cy="1406525"/>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dirty="0">
                <a:solidFill>
                  <a:schemeClr val="dk1"/>
                </a:solidFill>
                <a:latin typeface="Calibri"/>
                <a:ea typeface="Calibri"/>
                <a:cs typeface="Calibri"/>
                <a:sym typeface="Calibri"/>
              </a:rPr>
              <a:t>CARE – Application</a:t>
            </a:r>
            <a:endParaRPr dirty="0"/>
          </a:p>
          <a:p>
            <a:pPr marL="0" marR="0" lvl="0" indent="0" algn="ctr" rtl="0">
              <a:lnSpc>
                <a:spcPct val="90000"/>
              </a:lnSpc>
              <a:spcBef>
                <a:spcPts val="0"/>
              </a:spcBef>
              <a:spcAft>
                <a:spcPts val="0"/>
              </a:spcAft>
              <a:buClr>
                <a:schemeClr val="dk1"/>
              </a:buClr>
              <a:buSzPts val="2200"/>
              <a:buFont typeface="Calibri"/>
              <a:buNone/>
            </a:pPr>
            <a:endParaRPr sz="2200" b="1" i="0" u="none" dirty="0">
              <a:solidFill>
                <a:schemeClr val="dk1"/>
              </a:solidFill>
              <a:latin typeface="Calibri"/>
              <a:ea typeface="Calibri"/>
              <a:cs typeface="Calibri"/>
              <a:sym typeface="Calibri"/>
            </a:endParaRPr>
          </a:p>
          <a:p>
            <a:pPr lvl="0" algn="ctr">
              <a:lnSpc>
                <a:spcPct val="90000"/>
              </a:lnSpc>
              <a:buClr>
                <a:schemeClr val="dk1"/>
              </a:buClr>
              <a:buSzPts val="2200"/>
            </a:pPr>
            <a:r>
              <a:rPr lang="en-US" sz="2200" b="1" i="0" u="none" dirty="0">
                <a:solidFill>
                  <a:schemeClr val="dk1"/>
                </a:solidFill>
                <a:latin typeface="Calibri"/>
                <a:ea typeface="Calibri"/>
                <a:cs typeface="Calibri"/>
                <a:sym typeface="Calibri"/>
              </a:rPr>
              <a:t>Module – </a:t>
            </a:r>
            <a:r>
              <a:rPr lang="es-ES" sz="2200" b="1" dirty="0">
                <a:solidFill>
                  <a:schemeClr val="dk1"/>
                </a:solidFill>
                <a:latin typeface="Calibri"/>
                <a:ea typeface="Calibri"/>
                <a:cs typeface="Calibri"/>
                <a:sym typeface="Calibri"/>
              </a:rPr>
              <a:t>Creencias limitantes</a:t>
            </a:r>
            <a:endParaRPr lang="es-ES" sz="2400" dirty="0"/>
          </a:p>
          <a:p>
            <a:pPr marL="0" marR="0" lvl="0" indent="0" algn="l" rtl="0">
              <a:lnSpc>
                <a:spcPct val="100000"/>
              </a:lnSpc>
              <a:spcBef>
                <a:spcPts val="0"/>
              </a:spcBef>
              <a:spcAft>
                <a:spcPts val="0"/>
              </a:spcAft>
              <a:buNone/>
            </a:pPr>
            <a:endParaRPr sz="2200" b="1" i="0" u="none" dirty="0">
              <a:solidFill>
                <a:schemeClr val="dk1"/>
              </a:solidFill>
              <a:latin typeface="Calibri"/>
              <a:ea typeface="Calibri"/>
              <a:cs typeface="Calibri"/>
              <a:sym typeface="Calibri"/>
            </a:endParaRPr>
          </a:p>
        </p:txBody>
      </p:sp>
      <p:sp>
        <p:nvSpPr>
          <p:cNvPr id="224" name="Google Shape;224;p26"/>
          <p:cNvSpPr txBox="1"/>
          <p:nvPr/>
        </p:nvSpPr>
        <p:spPr>
          <a:xfrm>
            <a:off x="1055686" y="1792287"/>
            <a:ext cx="6701473" cy="523875"/>
          </a:xfrm>
          <a:prstGeom prst="rect">
            <a:avLst/>
          </a:prstGeom>
          <a:noFill/>
          <a:ln>
            <a:noFill/>
          </a:ln>
        </p:spPr>
        <p:txBody>
          <a:bodyPr spcFirstLastPara="1" wrap="square" lIns="91425" tIns="45700" rIns="91425" bIns="45700" anchor="t" anchorCtr="0">
            <a:noAutofit/>
          </a:bodyPr>
          <a:lstStyle/>
          <a:p>
            <a:pPr lvl="0">
              <a:buClr>
                <a:schemeClr val="dk1"/>
              </a:buClr>
              <a:buSzPts val="2800"/>
            </a:pPr>
            <a:r>
              <a:rPr lang="en-US" sz="2800" b="1" dirty="0" err="1">
                <a:solidFill>
                  <a:schemeClr val="dk1"/>
                </a:solidFill>
                <a:latin typeface="Calibri"/>
                <a:ea typeface="Calibri"/>
                <a:cs typeface="Calibri"/>
                <a:sym typeface="Calibri"/>
              </a:rPr>
              <a:t>Cómo</a:t>
            </a:r>
            <a:r>
              <a:rPr lang="en-US" sz="2800" b="1" dirty="0">
                <a:solidFill>
                  <a:schemeClr val="dk1"/>
                </a:solidFill>
                <a:latin typeface="Calibri"/>
                <a:ea typeface="Calibri"/>
                <a:cs typeface="Calibri"/>
                <a:sym typeface="Calibri"/>
              </a:rPr>
              <a:t> DESMONTAR </a:t>
            </a:r>
            <a:r>
              <a:rPr lang="en-US" sz="2800" b="1" dirty="0" err="1">
                <a:solidFill>
                  <a:schemeClr val="dk1"/>
                </a:solidFill>
                <a:latin typeface="Calibri"/>
                <a:ea typeface="Calibri"/>
                <a:cs typeface="Calibri"/>
                <a:sym typeface="Calibri"/>
              </a:rPr>
              <a:t>una</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creencia</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limitante</a:t>
            </a:r>
            <a:endParaRPr dirty="0"/>
          </a:p>
        </p:txBody>
      </p:sp>
      <p:sp>
        <p:nvSpPr>
          <p:cNvPr id="225" name="Google Shape;225;p26"/>
          <p:cNvSpPr txBox="1"/>
          <p:nvPr/>
        </p:nvSpPr>
        <p:spPr>
          <a:xfrm>
            <a:off x="890586" y="2532062"/>
            <a:ext cx="3879533" cy="4000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Calibri"/>
              <a:buNone/>
            </a:pPr>
            <a:r>
              <a:rPr lang="en-US" sz="2000" b="1" i="0" u="none" dirty="0">
                <a:solidFill>
                  <a:schemeClr val="dk1"/>
                </a:solidFill>
                <a:latin typeface="Calibri"/>
                <a:ea typeface="Calibri"/>
                <a:cs typeface="Calibri"/>
                <a:sym typeface="Calibri"/>
              </a:rPr>
              <a:t>1.  </a:t>
            </a:r>
            <a:r>
              <a:rPr lang="en-US" sz="2000" b="1" dirty="0">
                <a:solidFill>
                  <a:schemeClr val="dk1"/>
                </a:solidFill>
                <a:latin typeface="Calibri"/>
                <a:ea typeface="Calibri"/>
                <a:cs typeface="Calibri"/>
                <a:sym typeface="Calibri"/>
              </a:rPr>
              <a:t>¡</a:t>
            </a:r>
            <a:r>
              <a:rPr lang="en-US" sz="2000" b="1" i="0" u="none" dirty="0" err="1">
                <a:solidFill>
                  <a:schemeClr val="dk1"/>
                </a:solidFill>
                <a:latin typeface="Calibri"/>
                <a:ea typeface="Calibri"/>
                <a:cs typeface="Calibri"/>
                <a:sym typeface="Calibri"/>
              </a:rPr>
              <a:t>Haz</a:t>
            </a:r>
            <a:r>
              <a:rPr lang="en-US" sz="2000" b="1" i="0" u="none" dirty="0">
                <a:solidFill>
                  <a:schemeClr val="dk1"/>
                </a:solidFill>
                <a:latin typeface="Calibri"/>
                <a:ea typeface="Calibri"/>
                <a:cs typeface="Calibri"/>
                <a:sym typeface="Calibri"/>
              </a:rPr>
              <a:t> </a:t>
            </a:r>
            <a:r>
              <a:rPr lang="en-US" sz="2000" b="1" i="0" u="none" dirty="0" err="1">
                <a:solidFill>
                  <a:schemeClr val="dk1"/>
                </a:solidFill>
                <a:latin typeface="Calibri"/>
                <a:ea typeface="Calibri"/>
                <a:cs typeface="Calibri"/>
                <a:sym typeface="Calibri"/>
              </a:rPr>
              <a:t>preguntas</a:t>
            </a:r>
            <a:r>
              <a:rPr lang="en-US" sz="2000" b="1" i="0" u="none" dirty="0">
                <a:solidFill>
                  <a:schemeClr val="dk1"/>
                </a:solidFill>
                <a:latin typeface="Calibri"/>
                <a:ea typeface="Calibri"/>
                <a:cs typeface="Calibri"/>
                <a:sym typeface="Calibri"/>
              </a:rPr>
              <a:t>!</a:t>
            </a:r>
            <a:endParaRPr dirty="0"/>
          </a:p>
        </p:txBody>
      </p:sp>
      <p:sp>
        <p:nvSpPr>
          <p:cNvPr id="226" name="Google Shape;226;p26"/>
          <p:cNvSpPr txBox="1"/>
          <p:nvPr/>
        </p:nvSpPr>
        <p:spPr>
          <a:xfrm>
            <a:off x="1230312" y="2978150"/>
            <a:ext cx="5307648" cy="400050"/>
          </a:xfrm>
          <a:prstGeom prst="rect">
            <a:avLst/>
          </a:prstGeom>
          <a:noFill/>
          <a:ln>
            <a:noFill/>
          </a:ln>
        </p:spPr>
        <p:txBody>
          <a:bodyPr spcFirstLastPara="1" wrap="square" lIns="91425" tIns="45700" rIns="91425" bIns="45700" anchor="t" anchorCtr="0">
            <a:noAutofit/>
          </a:bodyPr>
          <a:lstStyle/>
          <a:p>
            <a:pPr lvl="0">
              <a:buClr>
                <a:schemeClr val="dk1"/>
              </a:buClr>
              <a:buSzPts val="2000"/>
            </a:pPr>
            <a:r>
              <a:rPr lang="en-US" sz="2000" dirty="0">
                <a:solidFill>
                  <a:schemeClr val="dk1"/>
                </a:solidFill>
                <a:latin typeface="Calibri"/>
                <a:ea typeface="Calibri"/>
                <a:cs typeface="Calibri"/>
                <a:sym typeface="Calibri"/>
              </a:rPr>
              <a:t>¿</a:t>
            </a:r>
            <a:r>
              <a:rPr lang="en-US" sz="2000" dirty="0" err="1">
                <a:solidFill>
                  <a:schemeClr val="dk1"/>
                </a:solidFill>
                <a:latin typeface="Calibri"/>
                <a:ea typeface="Calibri"/>
                <a:cs typeface="Calibri"/>
                <a:sym typeface="Calibri"/>
              </a:rPr>
              <a:t>Dónde</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cuándo</a:t>
            </a:r>
            <a:r>
              <a:rPr lang="en-US" sz="2000" dirty="0">
                <a:solidFill>
                  <a:schemeClr val="dk1"/>
                </a:solidFill>
                <a:latin typeface="Calibri"/>
                <a:ea typeface="Calibri"/>
                <a:cs typeface="Calibri"/>
                <a:sym typeface="Calibri"/>
              </a:rPr>
              <a:t> y </a:t>
            </a:r>
            <a:r>
              <a:rPr lang="en-US" sz="2000" dirty="0" err="1">
                <a:solidFill>
                  <a:schemeClr val="dk1"/>
                </a:solidFill>
                <a:latin typeface="Calibri"/>
                <a:ea typeface="Calibri"/>
                <a:cs typeface="Calibri"/>
                <a:sym typeface="Calibri"/>
              </a:rPr>
              <a:t>cómo</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comenzó</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esta</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creencia</a:t>
            </a:r>
            <a:r>
              <a:rPr lang="en-US" sz="2000" dirty="0">
                <a:solidFill>
                  <a:schemeClr val="dk1"/>
                </a:solidFill>
                <a:latin typeface="Calibri"/>
                <a:ea typeface="Calibri"/>
                <a:cs typeface="Calibri"/>
                <a:sym typeface="Calibri"/>
              </a:rPr>
              <a:t>?</a:t>
            </a:r>
            <a:endParaRPr dirty="0"/>
          </a:p>
        </p:txBody>
      </p:sp>
      <p:sp>
        <p:nvSpPr>
          <p:cNvPr id="227" name="Google Shape;227;p26"/>
          <p:cNvSpPr txBox="1"/>
          <p:nvPr/>
        </p:nvSpPr>
        <p:spPr>
          <a:xfrm>
            <a:off x="1219200" y="3457575"/>
            <a:ext cx="8451850" cy="400050"/>
          </a:xfrm>
          <a:prstGeom prst="rect">
            <a:avLst/>
          </a:prstGeom>
          <a:noFill/>
          <a:ln>
            <a:noFill/>
          </a:ln>
        </p:spPr>
        <p:txBody>
          <a:bodyPr spcFirstLastPara="1" wrap="square" lIns="91425" tIns="45700" rIns="91425" bIns="45700" anchor="t" anchorCtr="0">
            <a:noAutofit/>
          </a:bodyPr>
          <a:lstStyle/>
          <a:p>
            <a:pPr lvl="0">
              <a:buClr>
                <a:schemeClr val="dk1"/>
              </a:buClr>
              <a:buSzPts val="2000"/>
            </a:pPr>
            <a:r>
              <a:rPr lang="en-US" sz="2000" dirty="0">
                <a:solidFill>
                  <a:schemeClr val="dk1"/>
                </a:solidFill>
                <a:latin typeface="Calibri"/>
                <a:ea typeface="Calibri"/>
                <a:cs typeface="Calibri"/>
                <a:sym typeface="Calibri"/>
              </a:rPr>
              <a:t>Si </a:t>
            </a:r>
            <a:r>
              <a:rPr lang="en-US" sz="2000" dirty="0" err="1">
                <a:solidFill>
                  <a:schemeClr val="dk1"/>
                </a:solidFill>
                <a:latin typeface="Calibri"/>
                <a:ea typeface="Calibri"/>
                <a:cs typeface="Calibri"/>
                <a:sym typeface="Calibri"/>
              </a:rPr>
              <a:t>este</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episodio</a:t>
            </a:r>
            <a:r>
              <a:rPr lang="en-US" sz="2000" dirty="0">
                <a:solidFill>
                  <a:schemeClr val="dk1"/>
                </a:solidFill>
                <a:latin typeface="Calibri"/>
                <a:ea typeface="Calibri"/>
                <a:cs typeface="Calibri"/>
                <a:sym typeface="Calibri"/>
              </a:rPr>
              <a:t> no </a:t>
            </a:r>
            <a:r>
              <a:rPr lang="en-US" sz="2000" dirty="0" err="1">
                <a:solidFill>
                  <a:schemeClr val="dk1"/>
                </a:solidFill>
                <a:latin typeface="Calibri"/>
                <a:ea typeface="Calibri"/>
                <a:cs typeface="Calibri"/>
                <a:sym typeface="Calibri"/>
              </a:rPr>
              <a:t>hubiera</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sucedido</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qué</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creerías</a:t>
            </a:r>
            <a:r>
              <a:rPr lang="en-US" sz="2000" dirty="0">
                <a:solidFill>
                  <a:schemeClr val="dk1"/>
                </a:solidFill>
                <a:latin typeface="Calibri"/>
                <a:ea typeface="Calibri"/>
                <a:cs typeface="Calibri"/>
                <a:sym typeface="Calibri"/>
              </a:rPr>
              <a:t> hoy </a:t>
            </a:r>
            <a:r>
              <a:rPr lang="en-US" sz="2000" dirty="0" err="1">
                <a:solidFill>
                  <a:schemeClr val="dk1"/>
                </a:solidFill>
                <a:latin typeface="Calibri"/>
                <a:ea typeface="Calibri"/>
                <a:cs typeface="Calibri"/>
                <a:sym typeface="Calibri"/>
              </a:rPr>
              <a:t>sobre</a:t>
            </a:r>
            <a:r>
              <a:rPr lang="en-US" sz="2000" dirty="0">
                <a:solidFill>
                  <a:schemeClr val="dk1"/>
                </a:solidFill>
                <a:latin typeface="Calibri"/>
                <a:ea typeface="Calibri"/>
                <a:cs typeface="Calibri"/>
                <a:sym typeface="Calibri"/>
              </a:rPr>
              <a:t> ... ...?</a:t>
            </a:r>
            <a:endParaRPr dirty="0"/>
          </a:p>
        </p:txBody>
      </p:sp>
      <p:sp>
        <p:nvSpPr>
          <p:cNvPr id="228" name="Google Shape;228;p26"/>
          <p:cNvSpPr txBox="1"/>
          <p:nvPr/>
        </p:nvSpPr>
        <p:spPr>
          <a:xfrm>
            <a:off x="1219199" y="4044950"/>
            <a:ext cx="6537959" cy="400050"/>
          </a:xfrm>
          <a:prstGeom prst="rect">
            <a:avLst/>
          </a:prstGeom>
          <a:noFill/>
          <a:ln>
            <a:noFill/>
          </a:ln>
        </p:spPr>
        <p:txBody>
          <a:bodyPr spcFirstLastPara="1" wrap="square" lIns="91425" tIns="45700" rIns="91425" bIns="45700" anchor="t" anchorCtr="0">
            <a:noAutofit/>
          </a:bodyPr>
          <a:lstStyle/>
          <a:p>
            <a:pPr lvl="0">
              <a:buClr>
                <a:schemeClr val="dk1"/>
              </a:buClr>
              <a:buSzPts val="2000"/>
            </a:pPr>
            <a:r>
              <a:rPr lang="en-US" sz="2000" dirty="0" err="1">
                <a:solidFill>
                  <a:schemeClr val="dk1"/>
                </a:solidFill>
                <a:latin typeface="Calibri"/>
                <a:ea typeface="Calibri"/>
                <a:cs typeface="Calibri"/>
                <a:sym typeface="Calibri"/>
              </a:rPr>
              <a:t>Entonces</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es</a:t>
            </a:r>
            <a:r>
              <a:rPr lang="en-US" sz="2000" dirty="0">
                <a:solidFill>
                  <a:schemeClr val="dk1"/>
                </a:solidFill>
                <a:latin typeface="Calibri"/>
                <a:ea typeface="Calibri"/>
                <a:cs typeface="Calibri"/>
                <a:sym typeface="Calibri"/>
              </a:rPr>
              <a:t> ... (la </a:t>
            </a:r>
            <a:r>
              <a:rPr lang="en-US" sz="2000" dirty="0" err="1">
                <a:solidFill>
                  <a:schemeClr val="dk1"/>
                </a:solidFill>
                <a:latin typeface="Calibri"/>
                <a:ea typeface="Calibri"/>
                <a:cs typeface="Calibri"/>
                <a:sym typeface="Calibri"/>
              </a:rPr>
              <a:t>creencia</a:t>
            </a:r>
            <a:r>
              <a:rPr lang="en-US" sz="2000" dirty="0">
                <a:solidFill>
                  <a:schemeClr val="dk1"/>
                </a:solidFill>
                <a:latin typeface="Calibri"/>
                <a:ea typeface="Calibri"/>
                <a:cs typeface="Calibri"/>
                <a:sym typeface="Calibri"/>
              </a:rPr>
              <a:t>) ...... un </a:t>
            </a:r>
            <a:r>
              <a:rPr lang="en-US" sz="2000" dirty="0" err="1">
                <a:solidFill>
                  <a:schemeClr val="dk1"/>
                </a:solidFill>
                <a:latin typeface="Calibri"/>
                <a:ea typeface="Calibri"/>
                <a:cs typeface="Calibri"/>
                <a:sym typeface="Calibri"/>
              </a:rPr>
              <a:t>hecho</a:t>
            </a:r>
            <a:r>
              <a:rPr lang="en-US" sz="2000" dirty="0">
                <a:solidFill>
                  <a:schemeClr val="dk1"/>
                </a:solidFill>
                <a:latin typeface="Calibri"/>
                <a:ea typeface="Calibri"/>
                <a:cs typeface="Calibri"/>
                <a:sym typeface="Calibri"/>
              </a:rPr>
              <a:t> o </a:t>
            </a:r>
            <a:r>
              <a:rPr lang="en-US" sz="2000" dirty="0" err="1">
                <a:solidFill>
                  <a:schemeClr val="dk1"/>
                </a:solidFill>
                <a:latin typeface="Calibri"/>
                <a:ea typeface="Calibri"/>
                <a:cs typeface="Calibri"/>
                <a:sym typeface="Calibri"/>
              </a:rPr>
              <a:t>una</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creencia</a:t>
            </a:r>
            <a:r>
              <a:rPr lang="en-US" sz="2000" dirty="0">
                <a:solidFill>
                  <a:schemeClr val="dk1"/>
                </a:solidFill>
                <a:latin typeface="Calibri"/>
                <a:ea typeface="Calibri"/>
                <a:cs typeface="Calibri"/>
                <a:sym typeface="Calibri"/>
              </a:rPr>
              <a:t>?</a:t>
            </a:r>
            <a:endParaRPr dirty="0"/>
          </a:p>
        </p:txBody>
      </p:sp>
      <p:sp>
        <p:nvSpPr>
          <p:cNvPr id="229" name="Google Shape;229;p26"/>
          <p:cNvSpPr txBox="1"/>
          <p:nvPr/>
        </p:nvSpPr>
        <p:spPr>
          <a:xfrm>
            <a:off x="1195386" y="4619625"/>
            <a:ext cx="7674293" cy="400050"/>
          </a:xfrm>
          <a:prstGeom prst="rect">
            <a:avLst/>
          </a:prstGeom>
          <a:noFill/>
          <a:ln>
            <a:noFill/>
          </a:ln>
        </p:spPr>
        <p:txBody>
          <a:bodyPr spcFirstLastPara="1" wrap="square" lIns="91425" tIns="45700" rIns="91425" bIns="45700" anchor="t" anchorCtr="0">
            <a:noAutofit/>
          </a:bodyPr>
          <a:lstStyle/>
          <a:p>
            <a:pPr lvl="0">
              <a:buClr>
                <a:schemeClr val="dk1"/>
              </a:buClr>
              <a:buSzPts val="2000"/>
            </a:pPr>
            <a:r>
              <a:rPr lang="en-US" sz="2000" dirty="0">
                <a:solidFill>
                  <a:schemeClr val="dk1"/>
                </a:solidFill>
                <a:latin typeface="Calibri"/>
                <a:ea typeface="Calibri"/>
                <a:cs typeface="Calibri"/>
                <a:sym typeface="Calibri"/>
              </a:rPr>
              <a:t>¿</a:t>
            </a:r>
            <a:r>
              <a:rPr lang="en-US" sz="2000" dirty="0" err="1">
                <a:solidFill>
                  <a:schemeClr val="dk1"/>
                </a:solidFill>
                <a:latin typeface="Calibri"/>
                <a:ea typeface="Calibri"/>
                <a:cs typeface="Calibri"/>
                <a:sym typeface="Calibri"/>
              </a:rPr>
              <a:t>Qué</a:t>
            </a:r>
            <a:r>
              <a:rPr lang="en-US" sz="2000" dirty="0">
                <a:solidFill>
                  <a:schemeClr val="dk1"/>
                </a:solidFill>
                <a:latin typeface="Calibri"/>
                <a:ea typeface="Calibri"/>
                <a:cs typeface="Calibri"/>
                <a:sym typeface="Calibri"/>
              </a:rPr>
              <a:t> NUEVA </a:t>
            </a:r>
            <a:r>
              <a:rPr lang="en-US" sz="2000" dirty="0" err="1">
                <a:solidFill>
                  <a:schemeClr val="dk1"/>
                </a:solidFill>
                <a:latin typeface="Calibri"/>
                <a:ea typeface="Calibri"/>
                <a:cs typeface="Calibri"/>
                <a:sym typeface="Calibri"/>
              </a:rPr>
              <a:t>creencia</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sería</a:t>
            </a:r>
            <a:r>
              <a:rPr lang="en-US" sz="2000" dirty="0">
                <a:solidFill>
                  <a:schemeClr val="dk1"/>
                </a:solidFill>
                <a:latin typeface="Calibri"/>
                <a:ea typeface="Calibri"/>
                <a:cs typeface="Calibri"/>
                <a:sym typeface="Calibri"/>
              </a:rPr>
              <a:t> un </a:t>
            </a:r>
            <a:r>
              <a:rPr lang="en-US" sz="2000" dirty="0" err="1">
                <a:solidFill>
                  <a:schemeClr val="dk1"/>
                </a:solidFill>
                <a:latin typeface="Calibri"/>
                <a:ea typeface="Calibri"/>
                <a:cs typeface="Calibri"/>
                <a:sym typeface="Calibri"/>
              </a:rPr>
              <a:t>sustituto</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poderoso</a:t>
            </a:r>
            <a:r>
              <a:rPr lang="en-US" sz="2000" dirty="0">
                <a:solidFill>
                  <a:schemeClr val="dk1"/>
                </a:solidFill>
                <a:latin typeface="Calibri"/>
                <a:ea typeface="Calibri"/>
                <a:cs typeface="Calibri"/>
                <a:sym typeface="Calibri"/>
              </a:rPr>
              <a:t> y </a:t>
            </a:r>
            <a:r>
              <a:rPr lang="en-US" sz="2000" dirty="0" err="1">
                <a:solidFill>
                  <a:schemeClr val="dk1"/>
                </a:solidFill>
                <a:latin typeface="Calibri"/>
                <a:ea typeface="Calibri"/>
                <a:cs typeface="Calibri"/>
                <a:sym typeface="Calibri"/>
              </a:rPr>
              <a:t>poderoso</a:t>
            </a:r>
            <a:r>
              <a:rPr lang="en-US" sz="2000" dirty="0">
                <a:solidFill>
                  <a:schemeClr val="dk1"/>
                </a:solidFill>
                <a:latin typeface="Calibri"/>
                <a:ea typeface="Calibri"/>
                <a:cs typeface="Calibri"/>
                <a:sym typeface="Calibri"/>
              </a:rPr>
              <a:t>?</a:t>
            </a:r>
            <a:endParaRPr lang="en-US" sz="2000" dirty="0">
              <a:solidFill>
                <a:schemeClr val="dk1"/>
              </a:solidFill>
              <a:latin typeface="Calibri"/>
              <a:sym typeface="Calibri"/>
            </a:endParaRPr>
          </a:p>
          <a:p>
            <a:pPr marL="0" marR="0" lvl="0" indent="0" algn="l" rtl="0">
              <a:lnSpc>
                <a:spcPct val="100000"/>
              </a:lnSpc>
              <a:spcBef>
                <a:spcPts val="0"/>
              </a:spcBef>
              <a:spcAft>
                <a:spcPts val="0"/>
              </a:spcAft>
              <a:buClr>
                <a:schemeClr val="dk1"/>
              </a:buClr>
              <a:buSzPts val="2000"/>
              <a:buFont typeface="Calibri"/>
              <a:buNone/>
            </a:pPr>
            <a:endParaRPr dirty="0"/>
          </a:p>
        </p:txBody>
      </p:sp>
      <p:sp>
        <p:nvSpPr>
          <p:cNvPr id="230" name="Google Shape;230;p26"/>
          <p:cNvSpPr txBox="1"/>
          <p:nvPr/>
        </p:nvSpPr>
        <p:spPr>
          <a:xfrm>
            <a:off x="1195387" y="5192712"/>
            <a:ext cx="7201853" cy="400050"/>
          </a:xfrm>
          <a:prstGeom prst="rect">
            <a:avLst/>
          </a:prstGeom>
          <a:noFill/>
          <a:ln>
            <a:noFill/>
          </a:ln>
        </p:spPr>
        <p:txBody>
          <a:bodyPr spcFirstLastPara="1" wrap="square" lIns="91425" tIns="45700" rIns="91425" bIns="45700" anchor="t" anchorCtr="0">
            <a:noAutofit/>
          </a:bodyPr>
          <a:lstStyle/>
          <a:p>
            <a:pPr lvl="0">
              <a:buClr>
                <a:schemeClr val="dk1"/>
              </a:buClr>
              <a:buSzPts val="2000"/>
            </a:pPr>
            <a:r>
              <a:rPr lang="en-US" sz="2000" dirty="0">
                <a:solidFill>
                  <a:schemeClr val="dk1"/>
                </a:solidFill>
                <a:latin typeface="Calibri"/>
                <a:ea typeface="Calibri"/>
                <a:cs typeface="Calibri"/>
                <a:sym typeface="Calibri"/>
              </a:rPr>
              <a:t>¿</a:t>
            </a:r>
            <a:r>
              <a:rPr lang="en-US" sz="2000" dirty="0" err="1">
                <a:solidFill>
                  <a:schemeClr val="dk1"/>
                </a:solidFill>
                <a:latin typeface="Calibri"/>
                <a:ea typeface="Calibri"/>
                <a:cs typeface="Calibri"/>
                <a:sym typeface="Calibri"/>
              </a:rPr>
              <a:t>Qué</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debe</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suceder</a:t>
            </a:r>
            <a:r>
              <a:rPr lang="en-US" sz="2000" dirty="0">
                <a:solidFill>
                  <a:schemeClr val="dk1"/>
                </a:solidFill>
                <a:latin typeface="Calibri"/>
                <a:ea typeface="Calibri"/>
                <a:cs typeface="Calibri"/>
                <a:sym typeface="Calibri"/>
              </a:rPr>
              <a:t> para que </a:t>
            </a:r>
            <a:r>
              <a:rPr lang="en-US" sz="2000" dirty="0" err="1">
                <a:solidFill>
                  <a:schemeClr val="dk1"/>
                </a:solidFill>
                <a:latin typeface="Calibri"/>
                <a:ea typeface="Calibri"/>
                <a:cs typeface="Calibri"/>
                <a:sym typeface="Calibri"/>
              </a:rPr>
              <a:t>puedas</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tener</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esa</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poderosa</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creencia</a:t>
            </a:r>
            <a:r>
              <a:rPr lang="en-US" sz="2000" dirty="0">
                <a:solidFill>
                  <a:schemeClr val="dk1"/>
                </a:solidFill>
                <a:latin typeface="Calibri"/>
                <a:ea typeface="Calibri"/>
                <a:cs typeface="Calibri"/>
                <a:sym typeface="Calibri"/>
              </a:rPr>
              <a: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
                                        </p:tgtEl>
                                        <p:attrNameLst>
                                          <p:attrName>style.visibility</p:attrName>
                                        </p:attrNameLst>
                                      </p:cBhvr>
                                      <p:to>
                                        <p:strVal val="visible"/>
                                      </p:to>
                                    </p:set>
                                    <p:animEffect transition="in" filter="fade">
                                      <p:cBhvr>
                                        <p:cTn id="7" dur="500"/>
                                        <p:tgtEl>
                                          <p:spTgt spid="2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6"/>
                                        </p:tgtEl>
                                        <p:attrNameLst>
                                          <p:attrName>style.visibility</p:attrName>
                                        </p:attrNameLst>
                                      </p:cBhvr>
                                      <p:to>
                                        <p:strVal val="visible"/>
                                      </p:to>
                                    </p:set>
                                    <p:animEffect transition="in" filter="fade">
                                      <p:cBhvr>
                                        <p:cTn id="12" dur="500"/>
                                        <p:tgtEl>
                                          <p:spTgt spid="2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7"/>
                                        </p:tgtEl>
                                        <p:attrNameLst>
                                          <p:attrName>style.visibility</p:attrName>
                                        </p:attrNameLst>
                                      </p:cBhvr>
                                      <p:to>
                                        <p:strVal val="visible"/>
                                      </p:to>
                                    </p:set>
                                    <p:animEffect transition="in" filter="fade">
                                      <p:cBhvr>
                                        <p:cTn id="17" dur="500"/>
                                        <p:tgtEl>
                                          <p:spTgt spid="2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8"/>
                                        </p:tgtEl>
                                        <p:attrNameLst>
                                          <p:attrName>style.visibility</p:attrName>
                                        </p:attrNameLst>
                                      </p:cBhvr>
                                      <p:to>
                                        <p:strVal val="visible"/>
                                      </p:to>
                                    </p:set>
                                    <p:animEffect transition="in" filter="fade">
                                      <p:cBhvr>
                                        <p:cTn id="22" dur="500"/>
                                        <p:tgtEl>
                                          <p:spTgt spid="2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9"/>
                                        </p:tgtEl>
                                        <p:attrNameLst>
                                          <p:attrName>style.visibility</p:attrName>
                                        </p:attrNameLst>
                                      </p:cBhvr>
                                      <p:to>
                                        <p:strVal val="visible"/>
                                      </p:to>
                                    </p:set>
                                    <p:animEffect transition="in" filter="fade">
                                      <p:cBhvr>
                                        <p:cTn id="27" dur="500"/>
                                        <p:tgtEl>
                                          <p:spTgt spid="2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0"/>
                                        </p:tgtEl>
                                        <p:attrNameLst>
                                          <p:attrName>style.visibility</p:attrName>
                                        </p:attrNameLst>
                                      </p:cBhvr>
                                      <p:to>
                                        <p:strVal val="visible"/>
                                      </p:to>
                                    </p:set>
                                    <p:animEffect transition="in" filter="fade">
                                      <p:cBhvr>
                                        <p:cTn id="32" dur="5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27"/>
          <p:cNvPicPr preferRelativeResize="0"/>
          <p:nvPr/>
        </p:nvPicPr>
        <p:blipFill rotWithShape="1">
          <a:blip r:embed="rId3">
            <a:alphaModFix/>
          </a:blip>
          <a:srcRect/>
          <a:stretch/>
        </p:blipFill>
        <p:spPr>
          <a:xfrm>
            <a:off x="9674225" y="6138862"/>
            <a:ext cx="2517775" cy="719137"/>
          </a:xfrm>
          <a:prstGeom prst="rect">
            <a:avLst/>
          </a:prstGeom>
          <a:noFill/>
          <a:ln>
            <a:noFill/>
          </a:ln>
        </p:spPr>
      </p:pic>
      <p:sp>
        <p:nvSpPr>
          <p:cNvPr id="237" name="Google Shape;237;p27"/>
          <p:cNvSpPr txBox="1"/>
          <p:nvPr/>
        </p:nvSpPr>
        <p:spPr>
          <a:xfrm>
            <a:off x="1427162" y="2327275"/>
            <a:ext cx="8247062" cy="1985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238" name="Google Shape;238;p27"/>
          <p:cNvPicPr preferRelativeResize="0"/>
          <p:nvPr/>
        </p:nvPicPr>
        <p:blipFill rotWithShape="1">
          <a:blip r:embed="rId4">
            <a:alphaModFix/>
          </a:blip>
          <a:srcRect t="17905" b="17964"/>
          <a:stretch/>
        </p:blipFill>
        <p:spPr>
          <a:xfrm>
            <a:off x="0" y="-14892"/>
            <a:ext cx="5757196" cy="1407025"/>
          </a:xfrm>
          <a:prstGeom prst="rect">
            <a:avLst/>
          </a:prstGeom>
          <a:noFill/>
          <a:ln>
            <a:noFill/>
          </a:ln>
        </p:spPr>
      </p:pic>
      <p:sp>
        <p:nvSpPr>
          <p:cNvPr id="239" name="Google Shape;239;p27"/>
          <p:cNvSpPr txBox="1"/>
          <p:nvPr/>
        </p:nvSpPr>
        <p:spPr>
          <a:xfrm>
            <a:off x="5695950" y="-14287"/>
            <a:ext cx="6496050" cy="1406525"/>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dirty="0">
                <a:solidFill>
                  <a:schemeClr val="dk1"/>
                </a:solidFill>
                <a:latin typeface="Calibri"/>
                <a:ea typeface="Calibri"/>
                <a:cs typeface="Calibri"/>
                <a:sym typeface="Calibri"/>
              </a:rPr>
              <a:t>CARE – Application</a:t>
            </a:r>
            <a:endParaRPr dirty="0"/>
          </a:p>
          <a:p>
            <a:pPr marL="0" marR="0" lvl="0" indent="0" algn="ctr" rtl="0">
              <a:lnSpc>
                <a:spcPct val="90000"/>
              </a:lnSpc>
              <a:spcBef>
                <a:spcPts val="0"/>
              </a:spcBef>
              <a:spcAft>
                <a:spcPts val="0"/>
              </a:spcAft>
              <a:buClr>
                <a:schemeClr val="dk1"/>
              </a:buClr>
              <a:buSzPts val="2200"/>
              <a:buFont typeface="Calibri"/>
              <a:buNone/>
            </a:pPr>
            <a:endParaRPr sz="2200" b="1" i="0" u="none" dirty="0">
              <a:solidFill>
                <a:schemeClr val="dk1"/>
              </a:solidFill>
              <a:latin typeface="Calibri"/>
              <a:ea typeface="Calibri"/>
              <a:cs typeface="Calibri"/>
              <a:sym typeface="Calibri"/>
            </a:endParaRPr>
          </a:p>
          <a:p>
            <a:pPr lvl="0" algn="ctr">
              <a:lnSpc>
                <a:spcPct val="90000"/>
              </a:lnSpc>
              <a:buClr>
                <a:schemeClr val="dk1"/>
              </a:buClr>
              <a:buSzPts val="2200"/>
            </a:pPr>
            <a:r>
              <a:rPr lang="en-US" sz="2200" b="1" i="0" u="none" dirty="0">
                <a:solidFill>
                  <a:schemeClr val="dk1"/>
                </a:solidFill>
                <a:latin typeface="Calibri"/>
                <a:ea typeface="Calibri"/>
                <a:cs typeface="Calibri"/>
                <a:sym typeface="Calibri"/>
              </a:rPr>
              <a:t>Module – </a:t>
            </a:r>
            <a:r>
              <a:rPr lang="es-ES" sz="2200" b="1" dirty="0">
                <a:solidFill>
                  <a:schemeClr val="dk1"/>
                </a:solidFill>
                <a:latin typeface="Calibri"/>
                <a:ea typeface="Calibri"/>
                <a:cs typeface="Calibri"/>
                <a:sym typeface="Calibri"/>
              </a:rPr>
              <a:t>Creencias limitantes</a:t>
            </a:r>
            <a:endParaRPr lang="es-ES" sz="2400" dirty="0"/>
          </a:p>
          <a:p>
            <a:pPr marL="0" marR="0" lvl="0" indent="0" algn="l" rtl="0">
              <a:lnSpc>
                <a:spcPct val="100000"/>
              </a:lnSpc>
              <a:spcBef>
                <a:spcPts val="0"/>
              </a:spcBef>
              <a:spcAft>
                <a:spcPts val="0"/>
              </a:spcAft>
              <a:buNone/>
            </a:pPr>
            <a:endParaRPr sz="2200" b="1" i="0" u="none" dirty="0">
              <a:solidFill>
                <a:schemeClr val="dk1"/>
              </a:solidFill>
              <a:latin typeface="Calibri"/>
              <a:ea typeface="Calibri"/>
              <a:cs typeface="Calibri"/>
              <a:sym typeface="Calibri"/>
            </a:endParaRPr>
          </a:p>
        </p:txBody>
      </p:sp>
      <p:sp>
        <p:nvSpPr>
          <p:cNvPr id="240" name="Google Shape;240;p27"/>
          <p:cNvSpPr txBox="1"/>
          <p:nvPr/>
        </p:nvSpPr>
        <p:spPr>
          <a:xfrm>
            <a:off x="914400" y="2143125"/>
            <a:ext cx="3344091" cy="368300"/>
          </a:xfrm>
          <a:prstGeom prst="rect">
            <a:avLst/>
          </a:prstGeom>
          <a:noFill/>
          <a:ln>
            <a:noFill/>
          </a:ln>
        </p:spPr>
        <p:txBody>
          <a:bodyPr spcFirstLastPara="1" wrap="square" lIns="91425" tIns="45700" rIns="91425" bIns="45700" anchor="t" anchorCtr="0">
            <a:noAutofit/>
          </a:bodyPr>
          <a:lstStyle/>
          <a:p>
            <a:pPr lvl="0">
              <a:buClr>
                <a:schemeClr val="dk1"/>
              </a:buClr>
              <a:buSzPts val="1800"/>
            </a:pPr>
            <a:r>
              <a:rPr lang="en-US" sz="2000" b="1" dirty="0" err="1">
                <a:solidFill>
                  <a:schemeClr val="dk1"/>
                </a:solidFill>
                <a:latin typeface="Calibri"/>
                <a:ea typeface="Calibri"/>
                <a:cs typeface="Calibri"/>
                <a:sym typeface="Calibri"/>
              </a:rPr>
              <a:t>Crear</a:t>
            </a:r>
            <a:r>
              <a:rPr lang="en-US" sz="2000" b="1" dirty="0">
                <a:solidFill>
                  <a:schemeClr val="dk1"/>
                </a:solidFill>
                <a:latin typeface="Calibri"/>
                <a:ea typeface="Calibri"/>
                <a:cs typeface="Calibri"/>
                <a:sym typeface="Calibri"/>
              </a:rPr>
              <a:t> </a:t>
            </a:r>
            <a:r>
              <a:rPr lang="en-US" sz="2000" b="1" dirty="0" err="1">
                <a:solidFill>
                  <a:schemeClr val="dk1"/>
                </a:solidFill>
                <a:latin typeface="Calibri"/>
                <a:ea typeface="Calibri"/>
                <a:cs typeface="Calibri"/>
                <a:sym typeface="Calibri"/>
              </a:rPr>
              <a:t>evidencia</a:t>
            </a:r>
            <a:r>
              <a:rPr lang="en-US" sz="2000" b="1" dirty="0">
                <a:solidFill>
                  <a:schemeClr val="dk1"/>
                </a:solidFill>
                <a:latin typeface="Calibri"/>
                <a:ea typeface="Calibri"/>
                <a:cs typeface="Calibri"/>
                <a:sym typeface="Calibri"/>
              </a:rPr>
              <a:t> de </a:t>
            </a:r>
            <a:r>
              <a:rPr lang="en-US" sz="2000" b="1" dirty="0" err="1">
                <a:solidFill>
                  <a:schemeClr val="dk1"/>
                </a:solidFill>
                <a:latin typeface="Calibri"/>
                <a:ea typeface="Calibri"/>
                <a:cs typeface="Calibri"/>
                <a:sym typeface="Calibri"/>
              </a:rPr>
              <a:t>éxito</a:t>
            </a:r>
            <a:endParaRPr sz="1600" dirty="0"/>
          </a:p>
        </p:txBody>
      </p:sp>
      <p:sp>
        <p:nvSpPr>
          <p:cNvPr id="241" name="Google Shape;241;p27"/>
          <p:cNvSpPr txBox="1"/>
          <p:nvPr/>
        </p:nvSpPr>
        <p:spPr>
          <a:xfrm>
            <a:off x="914400" y="2782887"/>
            <a:ext cx="6096000" cy="646112"/>
          </a:xfrm>
          <a:prstGeom prst="rect">
            <a:avLst/>
          </a:prstGeom>
          <a:noFill/>
          <a:ln>
            <a:noFill/>
          </a:ln>
        </p:spPr>
        <p:txBody>
          <a:bodyPr spcFirstLastPara="1" wrap="square" lIns="91425" tIns="45700" rIns="91425" bIns="45700" anchor="t" anchorCtr="0">
            <a:noAutofit/>
          </a:bodyPr>
          <a:lstStyle/>
          <a:p>
            <a:pPr lvl="0">
              <a:buClr>
                <a:schemeClr val="dk1"/>
              </a:buClr>
              <a:buSzPts val="1800"/>
            </a:pPr>
            <a:r>
              <a:rPr lang="en-US" sz="1800" dirty="0">
                <a:solidFill>
                  <a:schemeClr val="dk1"/>
                </a:solidFill>
                <a:latin typeface="Calibri"/>
                <a:ea typeface="Calibri"/>
                <a:cs typeface="Calibri"/>
                <a:sym typeface="Calibri"/>
              </a:rPr>
              <a:t>Las </a:t>
            </a:r>
            <a:r>
              <a:rPr lang="en-US" sz="1800" dirty="0" err="1">
                <a:solidFill>
                  <a:schemeClr val="dk1"/>
                </a:solidFill>
                <a:latin typeface="Calibri"/>
                <a:ea typeface="Calibri"/>
                <a:cs typeface="Calibri"/>
                <a:sym typeface="Calibri"/>
              </a:rPr>
              <a:t>creencias</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más</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poderosas</a:t>
            </a:r>
            <a:r>
              <a:rPr lang="en-US" sz="1800" dirty="0">
                <a:solidFill>
                  <a:schemeClr val="dk1"/>
                </a:solidFill>
                <a:latin typeface="Calibri"/>
                <a:ea typeface="Calibri"/>
                <a:cs typeface="Calibri"/>
                <a:sym typeface="Calibri"/>
              </a:rPr>
              <a:t> e </a:t>
            </a:r>
            <a:r>
              <a:rPr lang="en-US" sz="1800" dirty="0" err="1">
                <a:solidFill>
                  <a:schemeClr val="dk1"/>
                </a:solidFill>
                <a:latin typeface="Calibri"/>
                <a:ea typeface="Calibri"/>
                <a:cs typeface="Calibri"/>
                <a:sym typeface="Calibri"/>
              </a:rPr>
              <a:t>inquebrantables</a:t>
            </a:r>
            <a:r>
              <a:rPr lang="en-US" sz="1800" dirty="0">
                <a:solidFill>
                  <a:schemeClr val="dk1"/>
                </a:solidFill>
                <a:latin typeface="Calibri"/>
                <a:ea typeface="Calibri"/>
                <a:cs typeface="Calibri"/>
                <a:sym typeface="Calibri"/>
              </a:rPr>
              <a:t> son </a:t>
            </a:r>
            <a:r>
              <a:rPr lang="en-US" sz="1800" dirty="0" err="1">
                <a:solidFill>
                  <a:schemeClr val="dk1"/>
                </a:solidFill>
                <a:latin typeface="Calibri"/>
                <a:ea typeface="Calibri"/>
                <a:cs typeface="Calibri"/>
                <a:sym typeface="Calibri"/>
              </a:rPr>
              <a:t>aquellas</a:t>
            </a:r>
            <a:r>
              <a:rPr lang="en-US" sz="1800" dirty="0">
                <a:solidFill>
                  <a:schemeClr val="dk1"/>
                </a:solidFill>
                <a:latin typeface="Calibri"/>
                <a:ea typeface="Calibri"/>
                <a:cs typeface="Calibri"/>
                <a:sym typeface="Calibri"/>
              </a:rPr>
              <a:t> que se </a:t>
            </a:r>
            <a:r>
              <a:rPr lang="en-US" sz="1800" dirty="0" err="1">
                <a:solidFill>
                  <a:schemeClr val="dk1"/>
                </a:solidFill>
                <a:latin typeface="Calibri"/>
                <a:ea typeface="Calibri"/>
                <a:cs typeface="Calibri"/>
                <a:sym typeface="Calibri"/>
              </a:rPr>
              <a:t>basan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mucha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evidencia</a:t>
            </a:r>
            <a:r>
              <a:rPr lang="en-US" sz="1800" dirty="0">
                <a:solidFill>
                  <a:schemeClr val="dk1"/>
                </a:solidFill>
                <a:latin typeface="Calibri"/>
                <a:ea typeface="Calibri"/>
                <a:cs typeface="Calibri"/>
                <a:sym typeface="Calibri"/>
              </a:rPr>
              <a:t>.</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28"/>
          <p:cNvPicPr preferRelativeResize="0"/>
          <p:nvPr/>
        </p:nvPicPr>
        <p:blipFill rotWithShape="1">
          <a:blip r:embed="rId3">
            <a:alphaModFix/>
          </a:blip>
          <a:srcRect/>
          <a:stretch/>
        </p:blipFill>
        <p:spPr>
          <a:xfrm>
            <a:off x="9674225" y="6138862"/>
            <a:ext cx="2517775" cy="719137"/>
          </a:xfrm>
          <a:prstGeom prst="rect">
            <a:avLst/>
          </a:prstGeom>
          <a:noFill/>
          <a:ln>
            <a:noFill/>
          </a:ln>
        </p:spPr>
      </p:pic>
      <p:pic>
        <p:nvPicPr>
          <p:cNvPr id="247" name="Google Shape;247;p28"/>
          <p:cNvPicPr preferRelativeResize="0"/>
          <p:nvPr/>
        </p:nvPicPr>
        <p:blipFill rotWithShape="1">
          <a:blip r:embed="rId4">
            <a:alphaModFix/>
          </a:blip>
          <a:srcRect t="17905" b="17964"/>
          <a:stretch/>
        </p:blipFill>
        <p:spPr>
          <a:xfrm>
            <a:off x="-2148" y="8718"/>
            <a:ext cx="5757196" cy="1407025"/>
          </a:xfrm>
          <a:prstGeom prst="rect">
            <a:avLst/>
          </a:prstGeom>
          <a:noFill/>
          <a:ln>
            <a:noFill/>
          </a:ln>
        </p:spPr>
      </p:pic>
      <p:sp>
        <p:nvSpPr>
          <p:cNvPr id="248" name="Google Shape;248;p28"/>
          <p:cNvSpPr txBox="1"/>
          <p:nvPr/>
        </p:nvSpPr>
        <p:spPr>
          <a:xfrm>
            <a:off x="5694362" y="7937"/>
            <a:ext cx="6496050" cy="1408112"/>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dirty="0">
                <a:solidFill>
                  <a:schemeClr val="dk1"/>
                </a:solidFill>
                <a:latin typeface="Calibri"/>
                <a:ea typeface="Calibri"/>
                <a:cs typeface="Calibri"/>
                <a:sym typeface="Calibri"/>
              </a:rPr>
              <a:t>CARE – Application</a:t>
            </a:r>
            <a:endParaRPr dirty="0"/>
          </a:p>
          <a:p>
            <a:pPr marL="0" marR="0" lvl="0" indent="0" algn="ctr" rtl="0">
              <a:lnSpc>
                <a:spcPct val="90000"/>
              </a:lnSpc>
              <a:spcBef>
                <a:spcPts val="0"/>
              </a:spcBef>
              <a:spcAft>
                <a:spcPts val="0"/>
              </a:spcAft>
              <a:buClr>
                <a:schemeClr val="dk1"/>
              </a:buClr>
              <a:buSzPts val="2200"/>
              <a:buFont typeface="Calibri"/>
              <a:buNone/>
            </a:pPr>
            <a:endParaRPr sz="2200" b="1" i="0" u="none" dirty="0">
              <a:solidFill>
                <a:schemeClr val="dk1"/>
              </a:solidFill>
              <a:latin typeface="Calibri"/>
              <a:ea typeface="Calibri"/>
              <a:cs typeface="Calibri"/>
              <a:sym typeface="Calibri"/>
            </a:endParaRPr>
          </a:p>
          <a:p>
            <a:pPr lvl="0" algn="ctr">
              <a:lnSpc>
                <a:spcPct val="90000"/>
              </a:lnSpc>
              <a:buClr>
                <a:schemeClr val="dk1"/>
              </a:buClr>
              <a:buSzPts val="2200"/>
            </a:pPr>
            <a:r>
              <a:rPr lang="en-US" sz="2200" b="1" i="0" u="none" dirty="0">
                <a:solidFill>
                  <a:schemeClr val="dk1"/>
                </a:solidFill>
                <a:latin typeface="Calibri"/>
                <a:ea typeface="Calibri"/>
                <a:cs typeface="Calibri"/>
                <a:sym typeface="Calibri"/>
              </a:rPr>
              <a:t>Module – </a:t>
            </a:r>
            <a:r>
              <a:rPr lang="es-ES" sz="2200" b="1" dirty="0">
                <a:solidFill>
                  <a:schemeClr val="dk1"/>
                </a:solidFill>
                <a:latin typeface="Calibri"/>
                <a:ea typeface="Calibri"/>
                <a:cs typeface="Calibri"/>
                <a:sym typeface="Calibri"/>
              </a:rPr>
              <a:t>Creencias limitantes</a:t>
            </a:r>
            <a:endParaRPr lang="es-ES" sz="2400" dirty="0"/>
          </a:p>
          <a:p>
            <a:pPr marL="0" marR="0" lvl="0" indent="0" algn="l" rtl="0">
              <a:lnSpc>
                <a:spcPct val="100000"/>
              </a:lnSpc>
              <a:spcBef>
                <a:spcPts val="0"/>
              </a:spcBef>
              <a:spcAft>
                <a:spcPts val="0"/>
              </a:spcAft>
              <a:buNone/>
            </a:pPr>
            <a:endParaRPr sz="2200" b="1" i="0" u="none" dirty="0">
              <a:solidFill>
                <a:schemeClr val="dk1"/>
              </a:solidFill>
              <a:latin typeface="Calibri"/>
              <a:ea typeface="Calibri"/>
              <a:cs typeface="Calibri"/>
              <a:sym typeface="Calibri"/>
            </a:endParaRPr>
          </a:p>
        </p:txBody>
      </p:sp>
      <p:sp>
        <p:nvSpPr>
          <p:cNvPr id="249" name="Google Shape;249;p28"/>
          <p:cNvSpPr txBox="1"/>
          <p:nvPr/>
        </p:nvSpPr>
        <p:spPr>
          <a:xfrm>
            <a:off x="1136650" y="2003425"/>
            <a:ext cx="6096000" cy="19399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Calibri"/>
              <a:buNone/>
            </a:pPr>
            <a:r>
              <a:rPr lang="en-US" sz="2000" b="1" i="0" u="none" dirty="0" err="1">
                <a:solidFill>
                  <a:schemeClr val="dk1"/>
                </a:solidFill>
                <a:latin typeface="Calibri"/>
                <a:ea typeface="Calibri"/>
                <a:cs typeface="Calibri"/>
                <a:sym typeface="Calibri"/>
              </a:rPr>
              <a:t>Caso</a:t>
            </a:r>
            <a:r>
              <a:rPr lang="en-US" sz="2000" b="1" i="0" u="none" dirty="0">
                <a:solidFill>
                  <a:schemeClr val="dk1"/>
                </a:solidFill>
                <a:latin typeface="Calibri"/>
                <a:ea typeface="Calibri"/>
                <a:cs typeface="Calibri"/>
                <a:sym typeface="Calibri"/>
              </a:rPr>
              <a:t> de </a:t>
            </a:r>
            <a:r>
              <a:rPr lang="en-US" sz="2000" b="1" i="0" u="none" dirty="0" err="1">
                <a:solidFill>
                  <a:schemeClr val="dk1"/>
                </a:solidFill>
                <a:latin typeface="Calibri"/>
                <a:ea typeface="Calibri"/>
                <a:cs typeface="Calibri"/>
                <a:sym typeface="Calibri"/>
              </a:rPr>
              <a:t>estudio</a:t>
            </a:r>
            <a:r>
              <a:rPr lang="en-US" sz="2000" b="1" i="0" u="none" dirty="0">
                <a:solidFill>
                  <a:schemeClr val="dk1"/>
                </a:solidFill>
                <a:latin typeface="Calibri"/>
                <a:ea typeface="Calibri"/>
                <a:cs typeface="Calibri"/>
                <a:sym typeface="Calibri"/>
              </a:rPr>
              <a:t> -  </a:t>
            </a:r>
            <a:r>
              <a:rPr lang="en-US" sz="2000" b="1" i="0" u="none" dirty="0" err="1">
                <a:solidFill>
                  <a:schemeClr val="dk1"/>
                </a:solidFill>
                <a:latin typeface="Calibri"/>
                <a:ea typeface="Calibri"/>
                <a:cs typeface="Calibri"/>
                <a:sym typeface="Calibri"/>
              </a:rPr>
              <a:t>actividad</a:t>
            </a:r>
            <a:r>
              <a:rPr lang="en-US" sz="2000" b="1" i="0" u="none" dirty="0">
                <a:solidFill>
                  <a:schemeClr val="dk1"/>
                </a:solidFill>
                <a:latin typeface="Calibri"/>
                <a:ea typeface="Calibri"/>
                <a:cs typeface="Calibri"/>
                <a:sym typeface="Calibri"/>
              </a:rPr>
              <a:t> de </a:t>
            </a:r>
            <a:r>
              <a:rPr lang="en-US" sz="2000" b="1" dirty="0" err="1">
                <a:solidFill>
                  <a:schemeClr val="dk1"/>
                </a:solidFill>
                <a:latin typeface="Calibri"/>
                <a:ea typeface="Calibri"/>
                <a:cs typeface="Calibri"/>
                <a:sym typeface="Calibri"/>
              </a:rPr>
              <a:t>grupo</a:t>
            </a:r>
            <a:r>
              <a:rPr lang="en-US" sz="2000" b="1" i="0" u="none" dirty="0">
                <a:solidFill>
                  <a:schemeClr val="dk1"/>
                </a:solidFill>
                <a:latin typeface="Calibri"/>
                <a:ea typeface="Calibri"/>
                <a:cs typeface="Calibri"/>
                <a:sym typeface="Calibri"/>
              </a:rPr>
              <a:t> </a:t>
            </a:r>
            <a:endParaRPr dirty="0"/>
          </a:p>
          <a:p>
            <a:pPr marL="0" marR="0" lvl="0" indent="0" algn="l" rtl="0">
              <a:lnSpc>
                <a:spcPct val="100000"/>
              </a:lnSpc>
              <a:spcBef>
                <a:spcPts val="0"/>
              </a:spcBef>
              <a:spcAft>
                <a:spcPts val="0"/>
              </a:spcAft>
              <a:buClr>
                <a:schemeClr val="dk1"/>
              </a:buClr>
              <a:buSzPts val="2000"/>
              <a:buFont typeface="Calibri"/>
              <a:buNone/>
            </a:pPr>
            <a:endParaRPr sz="2000" b="0" i="0" u="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r>
              <a:rPr lang="en-US" sz="2000" b="0" i="0" u="none" dirty="0">
                <a:solidFill>
                  <a:schemeClr val="dk1"/>
                </a:solidFill>
                <a:latin typeface="Calibri"/>
                <a:ea typeface="Calibri"/>
                <a:cs typeface="Calibri"/>
                <a:sym typeface="Calibri"/>
              </a:rPr>
              <a:t>¿Que </a:t>
            </a:r>
            <a:r>
              <a:rPr lang="en-US" sz="2000" b="0" i="0" u="none" dirty="0" err="1">
                <a:solidFill>
                  <a:schemeClr val="dk1"/>
                </a:solidFill>
                <a:latin typeface="Calibri"/>
                <a:ea typeface="Calibri"/>
                <a:cs typeface="Calibri"/>
                <a:sym typeface="Calibri"/>
              </a:rPr>
              <a:t>haces</a:t>
            </a:r>
            <a:r>
              <a:rPr lang="en-US" sz="2000" b="0" i="0" u="none" dirty="0">
                <a:solidFill>
                  <a:schemeClr val="dk1"/>
                </a:solidFill>
                <a:latin typeface="Calibri"/>
                <a:ea typeface="Calibri"/>
                <a:cs typeface="Calibri"/>
                <a:sym typeface="Calibri"/>
              </a:rPr>
              <a:t> con un </a:t>
            </a:r>
            <a:r>
              <a:rPr lang="en-US" sz="2000" b="0" i="0" u="none" dirty="0" err="1">
                <a:solidFill>
                  <a:schemeClr val="dk1"/>
                </a:solidFill>
                <a:latin typeface="Calibri"/>
                <a:ea typeface="Calibri"/>
                <a:cs typeface="Calibri"/>
                <a:sym typeface="Calibri"/>
              </a:rPr>
              <a:t>estudiante</a:t>
            </a:r>
            <a:r>
              <a:rPr lang="en-US" sz="2000" b="0" i="0" u="none" dirty="0">
                <a:solidFill>
                  <a:schemeClr val="dk1"/>
                </a:solidFill>
                <a:latin typeface="Calibri"/>
                <a:ea typeface="Calibri"/>
                <a:cs typeface="Calibri"/>
                <a:sym typeface="Calibri"/>
              </a:rPr>
              <a:t> que dice </a:t>
            </a:r>
            <a:r>
              <a:rPr lang="en-US" sz="2000" b="0" i="0" u="none" dirty="0" err="1">
                <a:solidFill>
                  <a:schemeClr val="dk1"/>
                </a:solidFill>
                <a:latin typeface="Calibri"/>
                <a:ea typeface="Calibri"/>
                <a:cs typeface="Calibri"/>
                <a:sym typeface="Calibri"/>
              </a:rPr>
              <a:t>ser</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malo</a:t>
            </a:r>
            <a:r>
              <a:rPr lang="en-US" sz="2000" b="0" i="0" u="none" dirty="0">
                <a:solidFill>
                  <a:schemeClr val="dk1"/>
                </a:solidFill>
                <a:latin typeface="Calibri"/>
                <a:ea typeface="Calibri"/>
                <a:cs typeface="Calibri"/>
                <a:sym typeface="Calibri"/>
              </a:rPr>
              <a:t> </a:t>
            </a:r>
            <a:r>
              <a:rPr lang="en-US" sz="2000" b="0" i="0" u="none" dirty="0" err="1">
                <a:solidFill>
                  <a:schemeClr val="dk1"/>
                </a:solidFill>
                <a:latin typeface="Calibri"/>
                <a:ea typeface="Calibri"/>
                <a:cs typeface="Calibri"/>
                <a:sym typeface="Calibri"/>
              </a:rPr>
              <a:t>en</a:t>
            </a:r>
            <a:r>
              <a:rPr lang="en-US" sz="2000" b="0" i="0" u="none" dirty="0">
                <a:solidFill>
                  <a:schemeClr val="dk1"/>
                </a:solidFill>
                <a:latin typeface="Calibri"/>
                <a:ea typeface="Calibri"/>
                <a:cs typeface="Calibri"/>
                <a:sym typeface="Calibri"/>
              </a:rPr>
              <a:t> ingles?</a:t>
            </a:r>
            <a:endParaRPr dirty="0"/>
          </a:p>
          <a:p>
            <a:pPr marL="0" marR="0" lvl="0" indent="0" algn="l" rtl="0">
              <a:lnSpc>
                <a:spcPct val="100000"/>
              </a:lnSpc>
              <a:spcBef>
                <a:spcPts val="0"/>
              </a:spcBef>
              <a:spcAft>
                <a:spcPts val="0"/>
              </a:spcAft>
              <a:buClr>
                <a:schemeClr val="dk1"/>
              </a:buClr>
              <a:buSzPts val="2000"/>
              <a:buFont typeface="Calibri"/>
              <a:buNone/>
            </a:pPr>
            <a:endParaRPr sz="2000" b="0" i="0" u="none" dirty="0">
              <a:solidFill>
                <a:schemeClr val="dk1"/>
              </a:solidFill>
              <a:latin typeface="Calibri"/>
              <a:ea typeface="Calibri"/>
              <a:cs typeface="Calibri"/>
              <a:sym typeface="Calibri"/>
            </a:endParaRPr>
          </a:p>
          <a:p>
            <a:pPr lvl="0">
              <a:buClr>
                <a:schemeClr val="dk1"/>
              </a:buClr>
              <a:buSzPts val="2000"/>
            </a:pPr>
            <a:r>
              <a:rPr lang="en-US" sz="2000" dirty="0" err="1">
                <a:solidFill>
                  <a:schemeClr val="dk1"/>
                </a:solidFill>
                <a:latin typeface="Calibri"/>
                <a:ea typeface="Calibri"/>
                <a:cs typeface="Calibri"/>
                <a:sym typeface="Calibri"/>
              </a:rPr>
              <a:t>Qué</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hacer</a:t>
            </a:r>
            <a:r>
              <a:rPr lang="en-US" sz="2000" dirty="0">
                <a:solidFill>
                  <a:schemeClr val="dk1"/>
                </a:solidFill>
                <a:latin typeface="Calibri"/>
                <a:ea typeface="Calibri"/>
                <a:cs typeface="Calibri"/>
                <a:sym typeface="Calibri"/>
              </a:rPr>
              <a:t> y </a:t>
            </a:r>
            <a:r>
              <a:rPr lang="en-US" sz="2000" dirty="0" err="1">
                <a:solidFill>
                  <a:schemeClr val="dk1"/>
                </a:solidFill>
                <a:latin typeface="Calibri"/>
                <a:ea typeface="Calibri"/>
                <a:cs typeface="Calibri"/>
                <a:sym typeface="Calibri"/>
              </a:rPr>
              <a:t>qué</a:t>
            </a:r>
            <a:r>
              <a:rPr lang="en-US" sz="2000" dirty="0">
                <a:solidFill>
                  <a:schemeClr val="dk1"/>
                </a:solidFill>
                <a:latin typeface="Calibri"/>
                <a:ea typeface="Calibri"/>
                <a:cs typeface="Calibri"/>
                <a:sym typeface="Calibri"/>
              </a:rPr>
              <a:t> no </a:t>
            </a:r>
            <a:r>
              <a:rPr lang="en-US" sz="2000" dirty="0" err="1">
                <a:solidFill>
                  <a:schemeClr val="dk1"/>
                </a:solidFill>
                <a:latin typeface="Calibri"/>
                <a:ea typeface="Calibri"/>
                <a:cs typeface="Calibri"/>
                <a:sym typeface="Calibri"/>
              </a:rPr>
              <a:t>hacer</a:t>
            </a:r>
            <a:r>
              <a:rPr lang="en-US" sz="2000" dirty="0">
                <a:solidFill>
                  <a:schemeClr val="dk1"/>
                </a:solidFill>
                <a:latin typeface="Calibri"/>
                <a:ea typeface="Calibri"/>
                <a:cs typeface="Calibri"/>
                <a:sym typeface="Calibri"/>
              </a:rPr>
              <a:t> con </a:t>
            </a:r>
            <a:r>
              <a:rPr lang="en-US" sz="2000" dirty="0" err="1">
                <a:solidFill>
                  <a:schemeClr val="dk1"/>
                </a:solidFill>
                <a:latin typeface="Calibri"/>
                <a:ea typeface="Calibri"/>
                <a:cs typeface="Calibri"/>
                <a:sym typeface="Calibri"/>
              </a:rPr>
              <a:t>creencias</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limitantes</a:t>
            </a:r>
            <a:r>
              <a:rPr lang="en-US" sz="2000" dirty="0">
                <a:solidFill>
                  <a:schemeClr val="dk1"/>
                </a:solidFill>
                <a:latin typeface="Calibri"/>
                <a:ea typeface="Calibri"/>
                <a:cs typeface="Calibri"/>
                <a:sym typeface="Calibri"/>
              </a:rPr>
              <a:t>.</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9"/>
          <p:cNvSpPr txBox="1">
            <a:spLocks noGrp="1"/>
          </p:cNvSpPr>
          <p:nvPr>
            <p:ph type="ctrTitle"/>
          </p:nvPr>
        </p:nvSpPr>
        <p:spPr>
          <a:xfrm>
            <a:off x="1524000" y="1122362"/>
            <a:ext cx="9144000"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None/>
            </a:pPr>
            <a:endParaRPr sz="6000"/>
          </a:p>
        </p:txBody>
      </p:sp>
      <p:sp>
        <p:nvSpPr>
          <p:cNvPr id="255" name="Google Shape;255;p29"/>
          <p:cNvSpPr txBox="1">
            <a:spLocks noGrp="1"/>
          </p:cNvSpPr>
          <p:nvPr>
            <p:ph type="subTitle" idx="1"/>
          </p:nvPr>
        </p:nvSpPr>
        <p:spPr>
          <a:xfrm>
            <a:off x="1524000" y="3602037"/>
            <a:ext cx="9144000" cy="165576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endParaRPr sz="2400"/>
          </a:p>
        </p:txBody>
      </p:sp>
      <p:pic>
        <p:nvPicPr>
          <p:cNvPr id="256" name="Google Shape;256;p29"/>
          <p:cNvPicPr preferRelativeResize="0"/>
          <p:nvPr/>
        </p:nvPicPr>
        <p:blipFill rotWithShape="1">
          <a:blip r:embed="rId3">
            <a:alphaModFix/>
          </a:blip>
          <a:srcRect l="-422" r="422" b="16658"/>
          <a:stretch/>
        </p:blipFill>
        <p:spPr>
          <a:xfrm>
            <a:off x="-50800" y="-9525"/>
            <a:ext cx="12242800" cy="6880225"/>
          </a:xfrm>
          <a:prstGeom prst="rect">
            <a:avLst/>
          </a:prstGeom>
          <a:noFill/>
          <a:ln>
            <a:noFill/>
          </a:ln>
        </p:spPr>
      </p:pic>
      <p:pic>
        <p:nvPicPr>
          <p:cNvPr id="257" name="Google Shape;257;p29"/>
          <p:cNvPicPr preferRelativeResize="0"/>
          <p:nvPr/>
        </p:nvPicPr>
        <p:blipFill rotWithShape="1">
          <a:blip r:embed="rId4">
            <a:alphaModFix/>
          </a:blip>
          <a:srcRect/>
          <a:stretch/>
        </p:blipFill>
        <p:spPr>
          <a:xfrm>
            <a:off x="4624387" y="4641850"/>
            <a:ext cx="2892425" cy="973137"/>
          </a:xfrm>
          <a:prstGeom prst="rect">
            <a:avLst/>
          </a:prstGeom>
          <a:noFill/>
          <a:ln>
            <a:noFill/>
          </a:ln>
        </p:spPr>
      </p:pic>
      <p:pic>
        <p:nvPicPr>
          <p:cNvPr id="258" name="Google Shape;258;p29"/>
          <p:cNvPicPr preferRelativeResize="0"/>
          <p:nvPr/>
        </p:nvPicPr>
        <p:blipFill rotWithShape="1">
          <a:blip r:embed="rId5">
            <a:alphaModFix/>
          </a:blip>
          <a:srcRect/>
          <a:stretch/>
        </p:blipFill>
        <p:spPr>
          <a:xfrm>
            <a:off x="0" y="-9525"/>
            <a:ext cx="2106612" cy="601662"/>
          </a:xfrm>
          <a:prstGeom prst="rect">
            <a:avLst/>
          </a:prstGeom>
          <a:noFill/>
          <a:ln>
            <a:noFill/>
          </a:ln>
        </p:spPr>
      </p:pic>
      <p:sp>
        <p:nvSpPr>
          <p:cNvPr id="259" name="Google Shape;259;p29"/>
          <p:cNvSpPr txBox="1"/>
          <p:nvPr/>
        </p:nvSpPr>
        <p:spPr>
          <a:xfrm>
            <a:off x="10333037" y="5073650"/>
            <a:ext cx="1911350" cy="2244725"/>
          </a:xfrm>
          <a:prstGeom prst="rect">
            <a:avLst/>
          </a:prstGeom>
          <a:noFill/>
          <a:ln>
            <a:noFill/>
          </a:ln>
        </p:spPr>
        <p:txBody>
          <a:bodyPr spcFirstLastPara="1" wrap="square" lIns="91425" tIns="45700" rIns="91425" bIns="45700" anchor="t" anchorCtr="0">
            <a:noAutofit/>
          </a:bodyPr>
          <a:lstStyle/>
          <a:p>
            <a:pPr marL="0" marR="0" lvl="0" indent="0" algn="r" rtl="0">
              <a:lnSpc>
                <a:spcPct val="70000"/>
              </a:lnSpc>
              <a:spcBef>
                <a:spcPts val="0"/>
              </a:spcBef>
              <a:spcAft>
                <a:spcPts val="0"/>
              </a:spcAft>
              <a:buClr>
                <a:schemeClr val="dk1"/>
              </a:buClr>
              <a:buSzPts val="1300"/>
              <a:buFont typeface="Calibri"/>
              <a:buNone/>
            </a:pPr>
            <a:r>
              <a:rPr lang="en-US" sz="1300" b="1" i="0" u="none">
                <a:solidFill>
                  <a:schemeClr val="dk1"/>
                </a:solidFill>
                <a:latin typeface="Calibri"/>
                <a:ea typeface="Calibri"/>
                <a:cs typeface="Calibri"/>
                <a:sym typeface="Calibri"/>
              </a:rPr>
              <a:t>Disclaimer: The Publication has been produced with the support of the Erasmus + Programme of the European Union. The contents of this page are the sole responsibility of partners and can in no way be taken to reflect the views of the NA and the Commission. </a:t>
            </a:r>
            <a:endParaRPr/>
          </a:p>
        </p:txBody>
      </p:sp>
      <p:sp>
        <p:nvSpPr>
          <p:cNvPr id="260" name="Google Shape;260;p29"/>
          <p:cNvSpPr txBox="1"/>
          <p:nvPr/>
        </p:nvSpPr>
        <p:spPr>
          <a:xfrm>
            <a:off x="3753134" y="5873750"/>
            <a:ext cx="4470116" cy="7064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Calibri"/>
              <a:buNone/>
            </a:pPr>
            <a:r>
              <a:rPr lang="en-US" sz="2000" b="1" i="0" u="none" dirty="0">
                <a:solidFill>
                  <a:schemeClr val="lt1"/>
                </a:solidFill>
                <a:latin typeface="Calibri"/>
                <a:ea typeface="Calibri"/>
                <a:cs typeface="Calibri"/>
                <a:sym typeface="Calibri"/>
              </a:rPr>
              <a:t>http://www.l2lifestyle.eu/ </a:t>
            </a:r>
            <a:endParaRPr sz="2000" b="0" i="0" u="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2000"/>
              <a:buFont typeface="Calibri"/>
              <a:buNone/>
            </a:pPr>
            <a:r>
              <a:rPr lang="en-US" sz="2000" b="1" i="0" u="none" dirty="0">
                <a:solidFill>
                  <a:schemeClr val="lt1"/>
                </a:solidFill>
                <a:latin typeface="Calibri"/>
                <a:ea typeface="Calibri"/>
                <a:cs typeface="Calibri"/>
                <a:sym typeface="Calibri"/>
              </a:rPr>
              <a:t>https://www.facebook.com/l2lifestyle</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4"/>
          <p:cNvPicPr preferRelativeResize="0"/>
          <p:nvPr/>
        </p:nvPicPr>
        <p:blipFill rotWithShape="1">
          <a:blip r:embed="rId3">
            <a:alphaModFix/>
          </a:blip>
          <a:srcRect/>
          <a:stretch/>
        </p:blipFill>
        <p:spPr>
          <a:xfrm>
            <a:off x="9674225" y="6138862"/>
            <a:ext cx="2517775" cy="719137"/>
          </a:xfrm>
          <a:prstGeom prst="rect">
            <a:avLst/>
          </a:prstGeom>
          <a:noFill/>
          <a:ln>
            <a:noFill/>
          </a:ln>
        </p:spPr>
      </p:pic>
      <p:sp>
        <p:nvSpPr>
          <p:cNvPr id="100" name="Google Shape;100;p14"/>
          <p:cNvSpPr txBox="1"/>
          <p:nvPr/>
        </p:nvSpPr>
        <p:spPr>
          <a:xfrm>
            <a:off x="1427162" y="2327275"/>
            <a:ext cx="8247062" cy="1985962"/>
          </a:xfrm>
          <a:prstGeom prst="rect">
            <a:avLst/>
          </a:prstGeom>
          <a:noFill/>
          <a:ln>
            <a:noFill/>
          </a:ln>
        </p:spPr>
        <p:txBody>
          <a:bodyPr spcFirstLastPara="1" wrap="square" lIns="91425" tIns="45700" rIns="91425" bIns="45700" anchor="t" anchorCtr="0">
            <a:noAutofit/>
          </a:bodyPr>
          <a:lstStyle/>
          <a:p>
            <a:pPr lvl="0">
              <a:buClr>
                <a:schemeClr val="dk1"/>
              </a:buClr>
              <a:buSzPts val="2000"/>
            </a:pPr>
            <a:r>
              <a:rPr lang="en-US" sz="2000" dirty="0">
                <a:solidFill>
                  <a:schemeClr val="dk1"/>
                </a:solidFill>
                <a:latin typeface="Calibri"/>
                <a:ea typeface="Calibri"/>
                <a:cs typeface="Calibri"/>
                <a:sym typeface="Calibri"/>
              </a:rPr>
              <a:t>El </a:t>
            </a:r>
            <a:r>
              <a:rPr lang="en-US" sz="2000" dirty="0" err="1">
                <a:solidFill>
                  <a:schemeClr val="dk1"/>
                </a:solidFill>
                <a:latin typeface="Calibri"/>
                <a:ea typeface="Calibri"/>
                <a:cs typeface="Calibri"/>
                <a:sym typeface="Calibri"/>
              </a:rPr>
              <a:t>objetivo</a:t>
            </a:r>
            <a:r>
              <a:rPr lang="en-US" sz="2000" dirty="0">
                <a:solidFill>
                  <a:schemeClr val="dk1"/>
                </a:solidFill>
                <a:latin typeface="Calibri"/>
                <a:ea typeface="Calibri"/>
                <a:cs typeface="Calibri"/>
                <a:sym typeface="Calibri"/>
              </a:rPr>
              <a:t> de </a:t>
            </a:r>
            <a:r>
              <a:rPr lang="en-US" sz="2000" dirty="0" err="1">
                <a:solidFill>
                  <a:schemeClr val="dk1"/>
                </a:solidFill>
                <a:latin typeface="Calibri"/>
                <a:ea typeface="Calibri"/>
                <a:cs typeface="Calibri"/>
                <a:sym typeface="Calibri"/>
              </a:rPr>
              <a:t>este</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tema</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es</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identificar</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creencias</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limitantes</a:t>
            </a:r>
            <a:r>
              <a:rPr lang="en-US" sz="2000" dirty="0">
                <a:solidFill>
                  <a:schemeClr val="dk1"/>
                </a:solidFill>
                <a:latin typeface="Calibri"/>
                <a:ea typeface="Calibri"/>
                <a:cs typeface="Calibri"/>
                <a:sym typeface="Calibri"/>
              </a:rPr>
              <a:t>.</a:t>
            </a:r>
          </a:p>
          <a:p>
            <a:pPr lvl="0">
              <a:buClr>
                <a:schemeClr val="dk1"/>
              </a:buClr>
              <a:buSzPts val="2000"/>
            </a:pPr>
            <a:endParaRPr lang="en-US" sz="2000" dirty="0">
              <a:solidFill>
                <a:schemeClr val="dk1"/>
              </a:solidFill>
              <a:latin typeface="Calibri"/>
              <a:ea typeface="Calibri"/>
              <a:cs typeface="Calibri"/>
              <a:sym typeface="Calibri"/>
            </a:endParaRPr>
          </a:p>
          <a:p>
            <a:pPr lvl="0">
              <a:buClr>
                <a:schemeClr val="dk1"/>
              </a:buClr>
              <a:buSzPts val="2000"/>
            </a:pPr>
            <a:r>
              <a:rPr lang="en-US" sz="2000" b="1" dirty="0" err="1">
                <a:solidFill>
                  <a:schemeClr val="dk1"/>
                </a:solidFill>
                <a:latin typeface="Calibri"/>
                <a:ea typeface="Calibri"/>
                <a:cs typeface="Calibri"/>
                <a:sym typeface="Calibri"/>
              </a:rPr>
              <a:t>Objetivos</a:t>
            </a:r>
            <a:r>
              <a:rPr lang="en-US" sz="2000" b="1" dirty="0">
                <a:solidFill>
                  <a:schemeClr val="dk1"/>
                </a:solidFill>
                <a:latin typeface="Calibri"/>
                <a:ea typeface="Calibri"/>
                <a:cs typeface="Calibri"/>
                <a:sym typeface="Calibri"/>
              </a:rPr>
              <a:t>:</a:t>
            </a:r>
          </a:p>
          <a:p>
            <a:pPr lvl="0">
              <a:buClr>
                <a:schemeClr val="dk1"/>
              </a:buClr>
              <a:buSzPts val="2000"/>
            </a:pPr>
            <a:endParaRPr lang="en-US" sz="2000" dirty="0">
              <a:solidFill>
                <a:schemeClr val="dk1"/>
              </a:solidFill>
              <a:latin typeface="Calibri"/>
              <a:ea typeface="Calibri"/>
              <a:cs typeface="Calibri"/>
              <a:sym typeface="Calibri"/>
            </a:endParaRPr>
          </a:p>
          <a:p>
            <a:pPr marL="342900" lvl="0" indent="-342900">
              <a:buClr>
                <a:schemeClr val="dk1"/>
              </a:buClr>
              <a:buSzPts val="2000"/>
              <a:buFont typeface="Arial" panose="020B0604020202020204" pitchFamily="34" charset="0"/>
              <a:buChar char="•"/>
            </a:pPr>
            <a:r>
              <a:rPr lang="en-US" sz="2000" dirty="0" err="1">
                <a:solidFill>
                  <a:schemeClr val="dk1"/>
                </a:solidFill>
                <a:latin typeface="Calibri"/>
                <a:ea typeface="Calibri"/>
                <a:cs typeface="Calibri"/>
                <a:sym typeface="Calibri"/>
              </a:rPr>
              <a:t>Mostrar</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cómo</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identificar</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creencias</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limitantes</a:t>
            </a:r>
            <a:endParaRPr lang="en-US" sz="2000" dirty="0">
              <a:solidFill>
                <a:schemeClr val="dk1"/>
              </a:solidFill>
              <a:latin typeface="Calibri"/>
              <a:ea typeface="Calibri"/>
              <a:cs typeface="Calibri"/>
              <a:sym typeface="Calibri"/>
            </a:endParaRPr>
          </a:p>
          <a:p>
            <a:pPr marL="342900" lvl="0" indent="-342900">
              <a:buClr>
                <a:schemeClr val="dk1"/>
              </a:buClr>
              <a:buSzPts val="2000"/>
              <a:buFont typeface="Arial" panose="020B0604020202020204" pitchFamily="34" charset="0"/>
              <a:buChar char="•"/>
            </a:pPr>
            <a:r>
              <a:rPr lang="en-US" sz="2000" dirty="0" err="1">
                <a:solidFill>
                  <a:schemeClr val="dk1"/>
                </a:solidFill>
                <a:latin typeface="Calibri"/>
                <a:ea typeface="Calibri"/>
                <a:cs typeface="Calibri"/>
                <a:sym typeface="Calibri"/>
              </a:rPr>
              <a:t>Ayuda</a:t>
            </a:r>
            <a:r>
              <a:rPr lang="en-US" sz="2000" dirty="0">
                <a:solidFill>
                  <a:schemeClr val="dk1"/>
                </a:solidFill>
                <a:latin typeface="Calibri"/>
                <a:ea typeface="Calibri"/>
                <a:cs typeface="Calibri"/>
                <a:sym typeface="Calibri"/>
              </a:rPr>
              <a:t> a </a:t>
            </a:r>
            <a:r>
              <a:rPr lang="en-US" sz="2000" dirty="0" err="1">
                <a:solidFill>
                  <a:schemeClr val="dk1"/>
                </a:solidFill>
                <a:latin typeface="Calibri"/>
                <a:ea typeface="Calibri"/>
                <a:cs typeface="Calibri"/>
                <a:sym typeface="Calibri"/>
              </a:rPr>
              <a:t>deconstruirlos</a:t>
            </a:r>
            <a:endParaRPr lang="en-US" sz="2000" dirty="0">
              <a:solidFill>
                <a:schemeClr val="dk1"/>
              </a:solidFill>
              <a:latin typeface="Calibri"/>
              <a:ea typeface="Calibri"/>
              <a:cs typeface="Calibri"/>
              <a:sym typeface="Calibri"/>
            </a:endParaRPr>
          </a:p>
          <a:p>
            <a:pPr marL="342900" lvl="0" indent="-342900">
              <a:buClr>
                <a:schemeClr val="dk1"/>
              </a:buClr>
              <a:buSzPts val="2000"/>
              <a:buFont typeface="Arial" panose="020B0604020202020204" pitchFamily="34" charset="0"/>
              <a:buChar char="•"/>
            </a:pPr>
            <a:r>
              <a:rPr lang="en-US" sz="2000" dirty="0" err="1">
                <a:solidFill>
                  <a:schemeClr val="dk1"/>
                </a:solidFill>
                <a:latin typeface="Calibri"/>
                <a:ea typeface="Calibri"/>
                <a:cs typeface="Calibri"/>
                <a:sym typeface="Calibri"/>
              </a:rPr>
              <a:t>Analice</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cómo</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evitar</a:t>
            </a:r>
            <a:r>
              <a:rPr lang="en-US" sz="2000" dirty="0">
                <a:solidFill>
                  <a:schemeClr val="dk1"/>
                </a:solidFill>
                <a:latin typeface="Calibri"/>
                <a:ea typeface="Calibri"/>
                <a:cs typeface="Calibri"/>
                <a:sym typeface="Calibri"/>
              </a:rPr>
              <a:t> la </a:t>
            </a:r>
            <a:r>
              <a:rPr lang="en-US" sz="2000" dirty="0" err="1">
                <a:solidFill>
                  <a:schemeClr val="dk1"/>
                </a:solidFill>
                <a:latin typeface="Calibri"/>
                <a:ea typeface="Calibri"/>
                <a:cs typeface="Calibri"/>
                <a:sym typeface="Calibri"/>
              </a:rPr>
              <a:t>creación</a:t>
            </a:r>
            <a:r>
              <a:rPr lang="en-US" sz="2000" dirty="0">
                <a:solidFill>
                  <a:schemeClr val="dk1"/>
                </a:solidFill>
                <a:latin typeface="Calibri"/>
                <a:ea typeface="Calibri"/>
                <a:cs typeface="Calibri"/>
                <a:sym typeface="Calibri"/>
              </a:rPr>
              <a:t> de </a:t>
            </a:r>
            <a:r>
              <a:rPr lang="en-US" sz="2000" dirty="0" err="1">
                <a:solidFill>
                  <a:schemeClr val="dk1"/>
                </a:solidFill>
                <a:latin typeface="Calibri"/>
                <a:ea typeface="Calibri"/>
                <a:cs typeface="Calibri"/>
                <a:sym typeface="Calibri"/>
              </a:rPr>
              <a:t>los</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nuevos</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en</a:t>
            </a:r>
            <a:r>
              <a:rPr lang="en-US" sz="2000" dirty="0">
                <a:solidFill>
                  <a:schemeClr val="dk1"/>
                </a:solidFill>
                <a:latin typeface="Calibri"/>
                <a:ea typeface="Calibri"/>
                <a:cs typeface="Calibri"/>
                <a:sym typeface="Calibri"/>
              </a:rPr>
              <a:t> el aula.</a:t>
            </a:r>
            <a:endParaRPr sz="2000" b="0" i="0" u="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000" b="0" i="0" u="none" dirty="0">
              <a:solidFill>
                <a:schemeClr val="dk1"/>
              </a:solidFill>
              <a:latin typeface="Calibri"/>
              <a:ea typeface="Calibri"/>
              <a:cs typeface="Calibri"/>
              <a:sym typeface="Calibri"/>
            </a:endParaRPr>
          </a:p>
        </p:txBody>
      </p:sp>
      <p:pic>
        <p:nvPicPr>
          <p:cNvPr id="101" name="Google Shape;101;p14"/>
          <p:cNvPicPr preferRelativeResize="0"/>
          <p:nvPr/>
        </p:nvPicPr>
        <p:blipFill rotWithShape="1">
          <a:blip r:embed="rId4">
            <a:alphaModFix/>
          </a:blip>
          <a:srcRect t="17905" b="17964"/>
          <a:stretch/>
        </p:blipFill>
        <p:spPr>
          <a:xfrm>
            <a:off x="0" y="-14892"/>
            <a:ext cx="5757196" cy="1407025"/>
          </a:xfrm>
          <a:prstGeom prst="rect">
            <a:avLst/>
          </a:prstGeom>
          <a:noFill/>
          <a:ln>
            <a:noFill/>
          </a:ln>
        </p:spPr>
      </p:pic>
      <p:sp>
        <p:nvSpPr>
          <p:cNvPr id="102" name="Google Shape;102;p14"/>
          <p:cNvSpPr txBox="1"/>
          <p:nvPr/>
        </p:nvSpPr>
        <p:spPr>
          <a:xfrm>
            <a:off x="5695950" y="-14287"/>
            <a:ext cx="6496050" cy="1406525"/>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dirty="0">
                <a:solidFill>
                  <a:schemeClr val="dk1"/>
                </a:solidFill>
                <a:latin typeface="Calibri"/>
                <a:ea typeface="Calibri"/>
                <a:cs typeface="Calibri"/>
                <a:sym typeface="Calibri"/>
              </a:rPr>
              <a:t>CARE – Application</a:t>
            </a:r>
            <a:endParaRPr dirty="0"/>
          </a:p>
          <a:p>
            <a:pPr marL="0" marR="0" lvl="0" indent="0" algn="ctr" rtl="0">
              <a:lnSpc>
                <a:spcPct val="90000"/>
              </a:lnSpc>
              <a:spcBef>
                <a:spcPts val="0"/>
              </a:spcBef>
              <a:spcAft>
                <a:spcPts val="0"/>
              </a:spcAft>
              <a:buClr>
                <a:schemeClr val="dk1"/>
              </a:buClr>
              <a:buSzPts val="2200"/>
              <a:buFont typeface="Calibri"/>
              <a:buNone/>
            </a:pPr>
            <a:endParaRPr sz="2200" b="1" i="0" u="none" dirty="0">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200"/>
              <a:buFont typeface="Calibri"/>
              <a:buNone/>
            </a:pPr>
            <a:r>
              <a:rPr lang="en-US" sz="2200" b="1" i="0" u="none" dirty="0">
                <a:solidFill>
                  <a:schemeClr val="dk1"/>
                </a:solidFill>
                <a:latin typeface="Calibri"/>
                <a:ea typeface="Calibri"/>
                <a:cs typeface="Calibri"/>
                <a:sym typeface="Calibri"/>
              </a:rPr>
              <a:t>Module – </a:t>
            </a:r>
            <a:r>
              <a:rPr lang="es-ES" sz="2200" b="1" i="0" u="none" dirty="0">
                <a:solidFill>
                  <a:schemeClr val="dk1"/>
                </a:solidFill>
                <a:latin typeface="Calibri"/>
                <a:ea typeface="Calibri"/>
                <a:cs typeface="Calibri"/>
                <a:sym typeface="Calibri"/>
              </a:rPr>
              <a:t>Creencias limitantes</a:t>
            </a:r>
            <a:endParaRPr dirty="0"/>
          </a:p>
          <a:p>
            <a:pPr marL="0" marR="0" lvl="0" indent="0" algn="l" rtl="0">
              <a:lnSpc>
                <a:spcPct val="100000"/>
              </a:lnSpc>
              <a:spcBef>
                <a:spcPts val="0"/>
              </a:spcBef>
              <a:spcAft>
                <a:spcPts val="0"/>
              </a:spcAft>
              <a:buNone/>
            </a:pPr>
            <a:endParaRPr sz="2200" b="1" i="0" u="none" dirty="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15"/>
          <p:cNvPicPr preferRelativeResize="0"/>
          <p:nvPr/>
        </p:nvPicPr>
        <p:blipFill rotWithShape="1">
          <a:blip r:embed="rId3">
            <a:alphaModFix/>
          </a:blip>
          <a:srcRect/>
          <a:stretch/>
        </p:blipFill>
        <p:spPr>
          <a:xfrm>
            <a:off x="9674225" y="6138862"/>
            <a:ext cx="2517775" cy="719137"/>
          </a:xfrm>
          <a:prstGeom prst="rect">
            <a:avLst/>
          </a:prstGeom>
          <a:noFill/>
          <a:ln>
            <a:noFill/>
          </a:ln>
        </p:spPr>
      </p:pic>
      <p:sp>
        <p:nvSpPr>
          <p:cNvPr id="108" name="Google Shape;108;p15"/>
          <p:cNvSpPr txBox="1"/>
          <p:nvPr/>
        </p:nvSpPr>
        <p:spPr>
          <a:xfrm>
            <a:off x="1427162" y="1893887"/>
            <a:ext cx="8247062" cy="1985962"/>
          </a:xfrm>
          <a:prstGeom prst="rect">
            <a:avLst/>
          </a:prstGeom>
          <a:noFill/>
          <a:ln>
            <a:noFill/>
          </a:ln>
        </p:spPr>
        <p:txBody>
          <a:bodyPr spcFirstLastPara="1" wrap="square" lIns="91425" tIns="45700" rIns="91425" bIns="45700" anchor="t" anchorCtr="0">
            <a:noAutofit/>
          </a:bodyPr>
          <a:lstStyle/>
          <a:p>
            <a:pPr lvl="0">
              <a:buClr>
                <a:schemeClr val="dk1"/>
              </a:buClr>
              <a:buSzPts val="2000"/>
            </a:pPr>
            <a:r>
              <a:rPr lang="en-US" sz="2000" b="1" u="sng" dirty="0" err="1">
                <a:solidFill>
                  <a:schemeClr val="dk1"/>
                </a:solidFill>
                <a:latin typeface="Calibri"/>
                <a:ea typeface="Calibri"/>
                <a:cs typeface="Calibri"/>
                <a:sym typeface="Calibri"/>
              </a:rPr>
              <a:t>Contenido</a:t>
            </a:r>
            <a:r>
              <a:rPr lang="en-US" sz="2000" b="1" u="sng" dirty="0">
                <a:solidFill>
                  <a:schemeClr val="dk1"/>
                </a:solidFill>
                <a:latin typeface="Calibri"/>
                <a:ea typeface="Calibri"/>
                <a:cs typeface="Calibri"/>
                <a:sym typeface="Calibri"/>
              </a:rPr>
              <a:t>:</a:t>
            </a:r>
          </a:p>
          <a:p>
            <a:pPr lvl="0">
              <a:buClr>
                <a:schemeClr val="dk1"/>
              </a:buClr>
              <a:buSzPts val="2000"/>
            </a:pPr>
            <a:endParaRPr lang="en-US" sz="2000" b="1" u="sng" dirty="0">
              <a:solidFill>
                <a:schemeClr val="dk1"/>
              </a:solidFill>
              <a:latin typeface="Calibri"/>
              <a:ea typeface="Calibri"/>
              <a:cs typeface="Calibri"/>
              <a:sym typeface="Calibri"/>
            </a:endParaRPr>
          </a:p>
          <a:p>
            <a:pPr marL="457200" lvl="0" indent="-457200">
              <a:buClr>
                <a:schemeClr val="dk1"/>
              </a:buClr>
              <a:buSzPts val="2000"/>
              <a:buFont typeface="+mj-lt"/>
              <a:buAutoNum type="arabicPeriod"/>
            </a:pPr>
            <a:r>
              <a:rPr lang="en-US" sz="2000" dirty="0">
                <a:solidFill>
                  <a:schemeClr val="dk1"/>
                </a:solidFill>
                <a:latin typeface="Calibri"/>
                <a:ea typeface="Calibri"/>
                <a:cs typeface="Calibri"/>
                <a:sym typeface="Calibri"/>
              </a:rPr>
              <a:t>Las personas que </a:t>
            </a:r>
            <a:r>
              <a:rPr lang="en-US" sz="2000" dirty="0" err="1">
                <a:solidFill>
                  <a:schemeClr val="dk1"/>
                </a:solidFill>
                <a:latin typeface="Calibri"/>
                <a:ea typeface="Calibri"/>
                <a:cs typeface="Calibri"/>
                <a:sym typeface="Calibri"/>
              </a:rPr>
              <a:t>superaron</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sus</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límites</a:t>
            </a:r>
            <a:endParaRPr lang="en-US" sz="2000" dirty="0">
              <a:solidFill>
                <a:schemeClr val="dk1"/>
              </a:solidFill>
              <a:latin typeface="Calibri"/>
              <a:ea typeface="Calibri"/>
              <a:cs typeface="Calibri"/>
              <a:sym typeface="Calibri"/>
            </a:endParaRPr>
          </a:p>
          <a:p>
            <a:pPr marL="457200" lvl="0" indent="-457200">
              <a:buClr>
                <a:schemeClr val="dk1"/>
              </a:buClr>
              <a:buSzPts val="2000"/>
              <a:buFont typeface="+mj-lt"/>
              <a:buAutoNum type="arabicPeriod"/>
            </a:pPr>
            <a:r>
              <a:rPr lang="en-US" sz="2000" dirty="0">
                <a:solidFill>
                  <a:schemeClr val="dk1"/>
                </a:solidFill>
                <a:latin typeface="Calibri"/>
                <a:ea typeface="Calibri"/>
                <a:cs typeface="Calibri"/>
                <a:sym typeface="Calibri"/>
              </a:rPr>
              <a:t>¿</a:t>
            </a:r>
            <a:r>
              <a:rPr lang="en-US" sz="2000" dirty="0" err="1">
                <a:solidFill>
                  <a:schemeClr val="dk1"/>
                </a:solidFill>
                <a:latin typeface="Calibri"/>
                <a:ea typeface="Calibri"/>
                <a:cs typeface="Calibri"/>
                <a:sym typeface="Calibri"/>
              </a:rPr>
              <a:t>Qué</a:t>
            </a:r>
            <a:r>
              <a:rPr lang="en-US" sz="2000" dirty="0">
                <a:solidFill>
                  <a:schemeClr val="dk1"/>
                </a:solidFill>
                <a:latin typeface="Calibri"/>
                <a:ea typeface="Calibri"/>
                <a:cs typeface="Calibri"/>
                <a:sym typeface="Calibri"/>
              </a:rPr>
              <a:t> son las </a:t>
            </a:r>
            <a:r>
              <a:rPr lang="en-US" sz="2000" dirty="0" err="1">
                <a:solidFill>
                  <a:schemeClr val="dk1"/>
                </a:solidFill>
                <a:latin typeface="Calibri"/>
                <a:ea typeface="Calibri"/>
                <a:cs typeface="Calibri"/>
                <a:sym typeface="Calibri"/>
              </a:rPr>
              <a:t>creencias</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limitantes</a:t>
            </a:r>
            <a:r>
              <a:rPr lang="en-US" sz="2000" dirty="0">
                <a:solidFill>
                  <a:schemeClr val="dk1"/>
                </a:solidFill>
                <a:latin typeface="Calibri"/>
                <a:ea typeface="Calibri"/>
                <a:cs typeface="Calibri"/>
                <a:sym typeface="Calibri"/>
              </a:rPr>
              <a:t>?</a:t>
            </a:r>
          </a:p>
          <a:p>
            <a:pPr marL="457200" lvl="0" indent="-457200">
              <a:buClr>
                <a:schemeClr val="dk1"/>
              </a:buClr>
              <a:buSzPts val="2000"/>
              <a:buFont typeface="+mj-lt"/>
              <a:buAutoNum type="arabicPeriod"/>
            </a:pPr>
            <a:r>
              <a:rPr lang="en-US" sz="2000" dirty="0" err="1">
                <a:solidFill>
                  <a:schemeClr val="dk1"/>
                </a:solidFill>
                <a:latin typeface="Calibri"/>
                <a:ea typeface="Calibri"/>
                <a:cs typeface="Calibri"/>
                <a:sym typeface="Calibri"/>
              </a:rPr>
              <a:t>Razones</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por</a:t>
            </a:r>
            <a:r>
              <a:rPr lang="en-US" sz="2000" dirty="0">
                <a:solidFill>
                  <a:schemeClr val="dk1"/>
                </a:solidFill>
                <a:latin typeface="Calibri"/>
                <a:ea typeface="Calibri"/>
                <a:cs typeface="Calibri"/>
                <a:sym typeface="Calibri"/>
              </a:rPr>
              <a:t> las </a:t>
            </a:r>
            <a:r>
              <a:rPr lang="en-US" sz="2000" dirty="0" err="1">
                <a:solidFill>
                  <a:schemeClr val="dk1"/>
                </a:solidFill>
                <a:latin typeface="Calibri"/>
                <a:ea typeface="Calibri"/>
                <a:cs typeface="Calibri"/>
                <a:sym typeface="Calibri"/>
              </a:rPr>
              <a:t>cuales</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los</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creamos</a:t>
            </a:r>
            <a:endParaRPr lang="en-US" sz="2000" dirty="0">
              <a:solidFill>
                <a:schemeClr val="dk1"/>
              </a:solidFill>
              <a:latin typeface="Calibri"/>
              <a:ea typeface="Calibri"/>
              <a:cs typeface="Calibri"/>
              <a:sym typeface="Calibri"/>
            </a:endParaRPr>
          </a:p>
          <a:p>
            <a:pPr marL="457200" lvl="0" indent="-457200">
              <a:buClr>
                <a:schemeClr val="dk1"/>
              </a:buClr>
              <a:buSzPts val="2000"/>
              <a:buFont typeface="+mj-lt"/>
              <a:buAutoNum type="arabicPeriod"/>
            </a:pPr>
            <a:r>
              <a:rPr lang="en-US" sz="2000" dirty="0" err="1">
                <a:solidFill>
                  <a:schemeClr val="dk1"/>
                </a:solidFill>
                <a:latin typeface="Calibri"/>
                <a:ea typeface="Calibri"/>
                <a:cs typeface="Calibri"/>
                <a:sym typeface="Calibri"/>
              </a:rPr>
              <a:t>Ejemplos</a:t>
            </a:r>
            <a:r>
              <a:rPr lang="en-US" sz="2000" dirty="0">
                <a:solidFill>
                  <a:schemeClr val="dk1"/>
                </a:solidFill>
                <a:latin typeface="Calibri"/>
                <a:ea typeface="Calibri"/>
                <a:cs typeface="Calibri"/>
                <a:sym typeface="Calibri"/>
              </a:rPr>
              <a:t> de lo que las </a:t>
            </a:r>
            <a:r>
              <a:rPr lang="en-US" sz="2000" dirty="0" err="1">
                <a:solidFill>
                  <a:schemeClr val="dk1"/>
                </a:solidFill>
                <a:latin typeface="Calibri"/>
                <a:ea typeface="Calibri"/>
                <a:cs typeface="Calibri"/>
                <a:sym typeface="Calibri"/>
              </a:rPr>
              <a:t>creencias</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limitantes</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pueden</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hacerle</a:t>
            </a:r>
            <a:r>
              <a:rPr lang="en-US" sz="2000" dirty="0">
                <a:solidFill>
                  <a:schemeClr val="dk1"/>
                </a:solidFill>
                <a:latin typeface="Calibri"/>
                <a:ea typeface="Calibri"/>
                <a:cs typeface="Calibri"/>
                <a:sym typeface="Calibri"/>
              </a:rPr>
              <a:t> a la </a:t>
            </a:r>
            <a:r>
              <a:rPr lang="en-US" sz="2000" dirty="0" err="1">
                <a:solidFill>
                  <a:schemeClr val="dk1"/>
                </a:solidFill>
                <a:latin typeface="Calibri"/>
                <a:ea typeface="Calibri"/>
                <a:cs typeface="Calibri"/>
                <a:sym typeface="Calibri"/>
              </a:rPr>
              <a:t>sociedad</a:t>
            </a:r>
            <a:r>
              <a:rPr lang="en-US" sz="2000" dirty="0">
                <a:solidFill>
                  <a:schemeClr val="dk1"/>
                </a:solidFill>
                <a:latin typeface="Calibri"/>
                <a:ea typeface="Calibri"/>
                <a:cs typeface="Calibri"/>
                <a:sym typeface="Calibri"/>
              </a:rPr>
              <a:t>.</a:t>
            </a:r>
          </a:p>
          <a:p>
            <a:pPr marL="457200" lvl="0" indent="-457200">
              <a:buClr>
                <a:schemeClr val="dk1"/>
              </a:buClr>
              <a:buSzPts val="2000"/>
              <a:buFont typeface="+mj-lt"/>
              <a:buAutoNum type="arabicPeriod"/>
            </a:pPr>
            <a:r>
              <a:rPr lang="en-US" sz="2000" dirty="0" err="1">
                <a:solidFill>
                  <a:schemeClr val="dk1"/>
                </a:solidFill>
                <a:latin typeface="Calibri"/>
                <a:ea typeface="Calibri"/>
                <a:cs typeface="Calibri"/>
                <a:sym typeface="Calibri"/>
              </a:rPr>
              <a:t>Creencias</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limitantes</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relacionadas</a:t>
            </a:r>
            <a:r>
              <a:rPr lang="en-US" sz="2000" dirty="0">
                <a:solidFill>
                  <a:schemeClr val="dk1"/>
                </a:solidFill>
                <a:latin typeface="Calibri"/>
                <a:ea typeface="Calibri"/>
                <a:cs typeface="Calibri"/>
                <a:sym typeface="Calibri"/>
              </a:rPr>
              <a:t> con el </a:t>
            </a:r>
            <a:r>
              <a:rPr lang="en-US" sz="2000" dirty="0" err="1">
                <a:solidFill>
                  <a:schemeClr val="dk1"/>
                </a:solidFill>
                <a:latin typeface="Calibri"/>
                <a:ea typeface="Calibri"/>
                <a:cs typeface="Calibri"/>
                <a:sym typeface="Calibri"/>
              </a:rPr>
              <a:t>aprendizaje</a:t>
            </a:r>
            <a:r>
              <a:rPr lang="en-US" sz="2000" dirty="0">
                <a:solidFill>
                  <a:schemeClr val="dk1"/>
                </a:solidFill>
                <a:latin typeface="Calibri"/>
                <a:ea typeface="Calibri"/>
                <a:cs typeface="Calibri"/>
                <a:sym typeface="Calibri"/>
              </a:rPr>
              <a:t> de </a:t>
            </a:r>
            <a:r>
              <a:rPr lang="en-US" sz="2000" dirty="0" err="1">
                <a:solidFill>
                  <a:schemeClr val="dk1"/>
                </a:solidFill>
                <a:latin typeface="Calibri"/>
                <a:ea typeface="Calibri"/>
                <a:cs typeface="Calibri"/>
                <a:sym typeface="Calibri"/>
              </a:rPr>
              <a:t>idiomas</a:t>
            </a:r>
            <a:r>
              <a:rPr lang="en-US" sz="2000" dirty="0">
                <a:solidFill>
                  <a:schemeClr val="dk1"/>
                </a:solidFill>
                <a:latin typeface="Calibri"/>
                <a:ea typeface="Calibri"/>
                <a:cs typeface="Calibri"/>
                <a:sym typeface="Calibri"/>
              </a:rPr>
              <a:t>.</a:t>
            </a:r>
          </a:p>
          <a:p>
            <a:pPr marL="457200" lvl="0" indent="-457200">
              <a:buClr>
                <a:schemeClr val="dk1"/>
              </a:buClr>
              <a:buSzPts val="2000"/>
              <a:buFont typeface="+mj-lt"/>
              <a:buAutoNum type="arabicPeriod"/>
            </a:pPr>
            <a:r>
              <a:rPr lang="en-US" sz="2000" dirty="0" err="1">
                <a:solidFill>
                  <a:schemeClr val="dk1"/>
                </a:solidFill>
                <a:latin typeface="Calibri"/>
                <a:ea typeface="Calibri"/>
                <a:cs typeface="Calibri"/>
                <a:sym typeface="Calibri"/>
              </a:rPr>
              <a:t>Teoría</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sobre</a:t>
            </a:r>
            <a:r>
              <a:rPr lang="en-US" sz="2000" dirty="0">
                <a:solidFill>
                  <a:schemeClr val="dk1"/>
                </a:solidFill>
                <a:latin typeface="Calibri"/>
                <a:ea typeface="Calibri"/>
                <a:cs typeface="Calibri"/>
                <a:sym typeface="Calibri"/>
              </a:rPr>
              <a:t> el </a:t>
            </a:r>
            <a:r>
              <a:rPr lang="en-US" sz="2000" dirty="0" err="1">
                <a:solidFill>
                  <a:schemeClr val="dk1"/>
                </a:solidFill>
                <a:latin typeface="Calibri"/>
                <a:ea typeface="Calibri"/>
                <a:cs typeface="Calibri"/>
                <a:sym typeface="Calibri"/>
              </a:rPr>
              <a:t>aprendizaje</a:t>
            </a:r>
            <a:r>
              <a:rPr lang="en-US" sz="2000" dirty="0">
                <a:solidFill>
                  <a:schemeClr val="dk1"/>
                </a:solidFill>
                <a:latin typeface="Calibri"/>
                <a:ea typeface="Calibri"/>
                <a:cs typeface="Calibri"/>
                <a:sym typeface="Calibri"/>
              </a:rPr>
              <a:t> de </a:t>
            </a:r>
            <a:r>
              <a:rPr lang="en-US" sz="2000" dirty="0" err="1">
                <a:solidFill>
                  <a:schemeClr val="dk1"/>
                </a:solidFill>
                <a:latin typeface="Calibri"/>
                <a:ea typeface="Calibri"/>
                <a:cs typeface="Calibri"/>
                <a:sym typeface="Calibri"/>
              </a:rPr>
              <a:t>idiomas</a:t>
            </a:r>
            <a:r>
              <a:rPr lang="en-US" sz="2000" dirty="0">
                <a:solidFill>
                  <a:schemeClr val="dk1"/>
                </a:solidFill>
                <a:latin typeface="Calibri"/>
                <a:ea typeface="Calibri"/>
                <a:cs typeface="Calibri"/>
                <a:sym typeface="Calibri"/>
              </a:rPr>
              <a:t>.</a:t>
            </a:r>
          </a:p>
          <a:p>
            <a:pPr marL="457200" lvl="0" indent="-457200">
              <a:buClr>
                <a:schemeClr val="dk1"/>
              </a:buClr>
              <a:buSzPts val="2000"/>
              <a:buFont typeface="+mj-lt"/>
              <a:buAutoNum type="arabicPeriod"/>
            </a:pPr>
            <a:r>
              <a:rPr lang="en-US" sz="2000" dirty="0" err="1">
                <a:solidFill>
                  <a:schemeClr val="dk1"/>
                </a:solidFill>
                <a:latin typeface="Calibri"/>
                <a:ea typeface="Calibri"/>
                <a:cs typeface="Calibri"/>
                <a:sym typeface="Calibri"/>
              </a:rPr>
              <a:t>Cómo</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reconocer</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una</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creencia</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limitante</a:t>
            </a:r>
            <a:endParaRPr lang="en-US" sz="2000" dirty="0">
              <a:solidFill>
                <a:schemeClr val="dk1"/>
              </a:solidFill>
              <a:latin typeface="Calibri"/>
              <a:ea typeface="Calibri"/>
              <a:cs typeface="Calibri"/>
              <a:sym typeface="Calibri"/>
            </a:endParaRPr>
          </a:p>
          <a:p>
            <a:pPr marL="457200" lvl="0" indent="-457200">
              <a:buClr>
                <a:schemeClr val="dk1"/>
              </a:buClr>
              <a:buSzPts val="2000"/>
              <a:buFont typeface="+mj-lt"/>
              <a:buAutoNum type="arabicPeriod"/>
            </a:pPr>
            <a:r>
              <a:rPr lang="en-US" sz="2000" dirty="0" err="1">
                <a:solidFill>
                  <a:schemeClr val="dk1"/>
                </a:solidFill>
                <a:latin typeface="Calibri"/>
                <a:ea typeface="Calibri"/>
                <a:cs typeface="Calibri"/>
                <a:sym typeface="Calibri"/>
              </a:rPr>
              <a:t>Creencias</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limitantes</a:t>
            </a:r>
            <a:r>
              <a:rPr lang="en-US" sz="2000" dirty="0">
                <a:solidFill>
                  <a:schemeClr val="dk1"/>
                </a:solidFill>
                <a:latin typeface="Calibri"/>
                <a:ea typeface="Calibri"/>
                <a:cs typeface="Calibri"/>
                <a:sym typeface="Calibri"/>
              </a:rPr>
              <a:t> vs </a:t>
            </a:r>
            <a:r>
              <a:rPr lang="en-US" sz="2000" dirty="0" err="1">
                <a:solidFill>
                  <a:schemeClr val="dk1"/>
                </a:solidFill>
                <a:latin typeface="Calibri"/>
                <a:ea typeface="Calibri"/>
                <a:cs typeface="Calibri"/>
                <a:sym typeface="Calibri"/>
              </a:rPr>
              <a:t>poderosas</a:t>
            </a:r>
            <a:endParaRPr lang="en-US" sz="2000" dirty="0">
              <a:solidFill>
                <a:schemeClr val="dk1"/>
              </a:solidFill>
              <a:latin typeface="Calibri"/>
              <a:ea typeface="Calibri"/>
              <a:cs typeface="Calibri"/>
              <a:sym typeface="Calibri"/>
            </a:endParaRPr>
          </a:p>
          <a:p>
            <a:pPr marL="457200" lvl="0" indent="-457200">
              <a:buClr>
                <a:schemeClr val="dk1"/>
              </a:buClr>
              <a:buSzPts val="2000"/>
              <a:buFont typeface="+mj-lt"/>
              <a:buAutoNum type="arabicPeriod"/>
            </a:pPr>
            <a:r>
              <a:rPr lang="en-US" sz="2000" dirty="0" err="1">
                <a:solidFill>
                  <a:schemeClr val="dk1"/>
                </a:solidFill>
                <a:latin typeface="Calibri"/>
                <a:ea typeface="Calibri"/>
                <a:cs typeface="Calibri"/>
                <a:sym typeface="Calibri"/>
              </a:rPr>
              <a:t>Cómo</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deconstruir</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una</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creencia</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limitante</a:t>
            </a:r>
            <a:endParaRPr lang="en-US" sz="2000" dirty="0">
              <a:solidFill>
                <a:schemeClr val="dk1"/>
              </a:solidFill>
              <a:latin typeface="Calibri"/>
              <a:ea typeface="Calibri"/>
              <a:cs typeface="Calibri"/>
              <a:sym typeface="Calibri"/>
            </a:endParaRPr>
          </a:p>
          <a:p>
            <a:pPr marL="457200" lvl="0" indent="-457200">
              <a:buClr>
                <a:schemeClr val="dk1"/>
              </a:buClr>
              <a:buSzPts val="2000"/>
              <a:buFont typeface="+mj-lt"/>
              <a:buAutoNum type="arabicPeriod"/>
            </a:pPr>
            <a:r>
              <a:rPr lang="en-US" sz="2000" dirty="0" err="1">
                <a:solidFill>
                  <a:schemeClr val="dk1"/>
                </a:solidFill>
                <a:latin typeface="Calibri"/>
                <a:ea typeface="Calibri"/>
                <a:cs typeface="Calibri"/>
                <a:sym typeface="Calibri"/>
              </a:rPr>
              <a:t>Estudio</a:t>
            </a:r>
            <a:r>
              <a:rPr lang="en-US" sz="2000" dirty="0">
                <a:solidFill>
                  <a:schemeClr val="dk1"/>
                </a:solidFill>
                <a:latin typeface="Calibri"/>
                <a:ea typeface="Calibri"/>
                <a:cs typeface="Calibri"/>
                <a:sym typeface="Calibri"/>
              </a:rPr>
              <a:t> de </a:t>
            </a:r>
            <a:r>
              <a:rPr lang="en-US" sz="2000" dirty="0" err="1">
                <a:solidFill>
                  <a:schemeClr val="dk1"/>
                </a:solidFill>
                <a:latin typeface="Calibri"/>
                <a:ea typeface="Calibri"/>
                <a:cs typeface="Calibri"/>
                <a:sym typeface="Calibri"/>
              </a:rPr>
              <a:t>caso</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actividad</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grupal</a:t>
            </a:r>
            <a:endParaRPr dirty="0"/>
          </a:p>
        </p:txBody>
      </p:sp>
      <p:pic>
        <p:nvPicPr>
          <p:cNvPr id="109" name="Google Shape;109;p15"/>
          <p:cNvPicPr preferRelativeResize="0"/>
          <p:nvPr/>
        </p:nvPicPr>
        <p:blipFill rotWithShape="1">
          <a:blip r:embed="rId4">
            <a:alphaModFix/>
          </a:blip>
          <a:srcRect t="17905" b="17964"/>
          <a:stretch/>
        </p:blipFill>
        <p:spPr>
          <a:xfrm>
            <a:off x="0" y="-14892"/>
            <a:ext cx="5757196" cy="1407025"/>
          </a:xfrm>
          <a:prstGeom prst="rect">
            <a:avLst/>
          </a:prstGeom>
          <a:noFill/>
          <a:ln>
            <a:noFill/>
          </a:ln>
        </p:spPr>
      </p:pic>
      <p:sp>
        <p:nvSpPr>
          <p:cNvPr id="110" name="Google Shape;110;p15"/>
          <p:cNvSpPr txBox="1"/>
          <p:nvPr/>
        </p:nvSpPr>
        <p:spPr>
          <a:xfrm>
            <a:off x="5695950" y="-14287"/>
            <a:ext cx="6496050" cy="1406525"/>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dirty="0">
                <a:solidFill>
                  <a:schemeClr val="dk1"/>
                </a:solidFill>
                <a:latin typeface="Calibri"/>
                <a:ea typeface="Calibri"/>
                <a:cs typeface="Calibri"/>
                <a:sym typeface="Calibri"/>
              </a:rPr>
              <a:t>CARE – Application</a:t>
            </a:r>
            <a:endParaRPr dirty="0"/>
          </a:p>
          <a:p>
            <a:pPr marL="0" marR="0" lvl="0" indent="0" algn="ctr" rtl="0">
              <a:lnSpc>
                <a:spcPct val="90000"/>
              </a:lnSpc>
              <a:spcBef>
                <a:spcPts val="0"/>
              </a:spcBef>
              <a:spcAft>
                <a:spcPts val="0"/>
              </a:spcAft>
              <a:buClr>
                <a:schemeClr val="dk1"/>
              </a:buClr>
              <a:buSzPts val="2200"/>
              <a:buFont typeface="Calibri"/>
              <a:buNone/>
            </a:pPr>
            <a:endParaRPr sz="2200" b="1" i="0" u="none" dirty="0">
              <a:solidFill>
                <a:schemeClr val="dk1"/>
              </a:solidFill>
              <a:latin typeface="Calibri"/>
              <a:ea typeface="Calibri"/>
              <a:cs typeface="Calibri"/>
              <a:sym typeface="Calibri"/>
            </a:endParaRPr>
          </a:p>
          <a:p>
            <a:pPr lvl="0" algn="ctr">
              <a:lnSpc>
                <a:spcPct val="90000"/>
              </a:lnSpc>
              <a:buClr>
                <a:schemeClr val="dk1"/>
              </a:buClr>
              <a:buSzPts val="2200"/>
            </a:pPr>
            <a:r>
              <a:rPr lang="en-US" sz="2200" b="1" i="0" u="none" dirty="0">
                <a:solidFill>
                  <a:schemeClr val="dk1"/>
                </a:solidFill>
                <a:latin typeface="Calibri"/>
                <a:ea typeface="Calibri"/>
                <a:cs typeface="Calibri"/>
                <a:sym typeface="Calibri"/>
              </a:rPr>
              <a:t>Module – </a:t>
            </a:r>
            <a:r>
              <a:rPr lang="es-ES" sz="2200" b="1" dirty="0">
                <a:solidFill>
                  <a:schemeClr val="dk1"/>
                </a:solidFill>
                <a:latin typeface="Calibri"/>
                <a:ea typeface="Calibri"/>
                <a:cs typeface="Calibri"/>
                <a:sym typeface="Calibri"/>
              </a:rPr>
              <a:t>Creencias limitantes</a:t>
            </a:r>
            <a:endParaRPr lang="es-ES" sz="2400" dirty="0"/>
          </a:p>
          <a:p>
            <a:pPr marL="0" marR="0" lvl="0" indent="0" algn="l" rtl="0">
              <a:lnSpc>
                <a:spcPct val="100000"/>
              </a:lnSpc>
              <a:spcBef>
                <a:spcPts val="0"/>
              </a:spcBef>
              <a:spcAft>
                <a:spcPts val="0"/>
              </a:spcAft>
              <a:buNone/>
            </a:pPr>
            <a:endParaRPr sz="2200" b="1" i="0" u="none" dirty="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16"/>
          <p:cNvPicPr preferRelativeResize="0"/>
          <p:nvPr/>
        </p:nvPicPr>
        <p:blipFill rotWithShape="1">
          <a:blip r:embed="rId3">
            <a:alphaModFix/>
          </a:blip>
          <a:srcRect/>
          <a:stretch/>
        </p:blipFill>
        <p:spPr>
          <a:xfrm>
            <a:off x="9674225" y="6138862"/>
            <a:ext cx="2517775" cy="719137"/>
          </a:xfrm>
          <a:prstGeom prst="rect">
            <a:avLst/>
          </a:prstGeom>
          <a:noFill/>
          <a:ln>
            <a:noFill/>
          </a:ln>
        </p:spPr>
      </p:pic>
      <p:sp>
        <p:nvSpPr>
          <p:cNvPr id="116" name="Google Shape;116;p16"/>
          <p:cNvSpPr txBox="1"/>
          <p:nvPr/>
        </p:nvSpPr>
        <p:spPr>
          <a:xfrm>
            <a:off x="2157412" y="2057400"/>
            <a:ext cx="8042275" cy="581025"/>
          </a:xfrm>
          <a:prstGeom prst="rect">
            <a:avLst/>
          </a:prstGeom>
          <a:noFill/>
          <a:ln>
            <a:noFill/>
          </a:ln>
        </p:spPr>
        <p:txBody>
          <a:bodyPr spcFirstLastPara="1" wrap="square" lIns="91425" tIns="45700" rIns="91425" bIns="45700" anchor="t" anchorCtr="0">
            <a:noAutofit/>
          </a:bodyPr>
          <a:lstStyle/>
          <a:p>
            <a:pPr lvl="0">
              <a:buClr>
                <a:schemeClr val="dk1"/>
              </a:buClr>
              <a:buSzPts val="6600"/>
            </a:pPr>
            <a:r>
              <a:rPr lang="en-US" sz="6600" dirty="0">
                <a:solidFill>
                  <a:schemeClr val="dk1"/>
                </a:solidFill>
                <a:latin typeface="Calibri"/>
                <a:ea typeface="Calibri"/>
                <a:cs typeface="Calibri"/>
                <a:sym typeface="Calibri"/>
              </a:rPr>
              <a:t>¿</a:t>
            </a:r>
            <a:r>
              <a:rPr lang="en-US" sz="6600" dirty="0" err="1">
                <a:solidFill>
                  <a:schemeClr val="dk1"/>
                </a:solidFill>
                <a:latin typeface="Calibri"/>
                <a:ea typeface="Calibri"/>
                <a:cs typeface="Calibri"/>
                <a:sym typeface="Calibri"/>
              </a:rPr>
              <a:t>Crees</a:t>
            </a:r>
            <a:r>
              <a:rPr lang="en-US" sz="6600" dirty="0">
                <a:solidFill>
                  <a:schemeClr val="dk1"/>
                </a:solidFill>
                <a:latin typeface="Calibri"/>
                <a:ea typeface="Calibri"/>
                <a:cs typeface="Calibri"/>
                <a:sym typeface="Calibri"/>
              </a:rPr>
              <a:t> que </a:t>
            </a:r>
            <a:r>
              <a:rPr lang="en-US" sz="6600" dirty="0" err="1">
                <a:solidFill>
                  <a:schemeClr val="dk1"/>
                </a:solidFill>
                <a:latin typeface="Calibri"/>
                <a:ea typeface="Calibri"/>
                <a:cs typeface="Calibri"/>
                <a:sym typeface="Calibri"/>
              </a:rPr>
              <a:t>podrías</a:t>
            </a:r>
            <a:r>
              <a:rPr lang="en-US" sz="6600" dirty="0">
                <a:solidFill>
                  <a:schemeClr val="dk1"/>
                </a:solidFill>
                <a:latin typeface="Calibri"/>
                <a:ea typeface="Calibri"/>
                <a:cs typeface="Calibri"/>
                <a:sym typeface="Calibri"/>
              </a:rPr>
              <a:t> </a:t>
            </a:r>
            <a:r>
              <a:rPr lang="en-US" sz="6600" dirty="0" err="1">
                <a:solidFill>
                  <a:schemeClr val="dk1"/>
                </a:solidFill>
                <a:latin typeface="Calibri"/>
                <a:ea typeface="Calibri"/>
                <a:cs typeface="Calibri"/>
                <a:sym typeface="Calibri"/>
              </a:rPr>
              <a:t>nadar</a:t>
            </a:r>
            <a:r>
              <a:rPr lang="en-US" sz="6600" dirty="0">
                <a:solidFill>
                  <a:schemeClr val="dk1"/>
                </a:solidFill>
                <a:latin typeface="Calibri"/>
                <a:ea typeface="Calibri"/>
                <a:cs typeface="Calibri"/>
                <a:sym typeface="Calibri"/>
              </a:rPr>
              <a:t> sin </a:t>
            </a:r>
            <a:r>
              <a:rPr lang="en-US" sz="6600" dirty="0" err="1">
                <a:solidFill>
                  <a:schemeClr val="dk1"/>
                </a:solidFill>
                <a:latin typeface="Calibri"/>
                <a:ea typeface="Calibri"/>
                <a:cs typeface="Calibri"/>
                <a:sym typeface="Calibri"/>
              </a:rPr>
              <a:t>brazos</a:t>
            </a:r>
            <a:r>
              <a:rPr lang="en-US" sz="6600" dirty="0">
                <a:solidFill>
                  <a:schemeClr val="dk1"/>
                </a:solidFill>
                <a:latin typeface="Calibri"/>
                <a:ea typeface="Calibri"/>
                <a:cs typeface="Calibri"/>
                <a:sym typeface="Calibri"/>
              </a:rPr>
              <a:t> y </a:t>
            </a:r>
            <a:r>
              <a:rPr lang="en-US" sz="6600" dirty="0" err="1">
                <a:solidFill>
                  <a:schemeClr val="dk1"/>
                </a:solidFill>
                <a:latin typeface="Calibri"/>
                <a:ea typeface="Calibri"/>
                <a:cs typeface="Calibri"/>
                <a:sym typeface="Calibri"/>
              </a:rPr>
              <a:t>piernas</a:t>
            </a:r>
            <a:r>
              <a:rPr lang="en-US" sz="6600" dirty="0">
                <a:solidFill>
                  <a:schemeClr val="dk1"/>
                </a:solidFill>
                <a:latin typeface="Calibri"/>
                <a:ea typeface="Calibri"/>
                <a:cs typeface="Calibri"/>
                <a:sym typeface="Calibri"/>
              </a:rPr>
              <a:t>?</a:t>
            </a:r>
            <a:endParaRPr dirty="0"/>
          </a:p>
        </p:txBody>
      </p:sp>
      <p:pic>
        <p:nvPicPr>
          <p:cNvPr id="117" name="Google Shape;117;p16"/>
          <p:cNvPicPr preferRelativeResize="0"/>
          <p:nvPr/>
        </p:nvPicPr>
        <p:blipFill rotWithShape="1">
          <a:blip r:embed="rId4">
            <a:alphaModFix/>
          </a:blip>
          <a:srcRect t="17905" b="17964"/>
          <a:stretch/>
        </p:blipFill>
        <p:spPr>
          <a:xfrm>
            <a:off x="0" y="-14892"/>
            <a:ext cx="5757196" cy="1407025"/>
          </a:xfrm>
          <a:prstGeom prst="rect">
            <a:avLst/>
          </a:prstGeom>
          <a:noFill/>
          <a:ln>
            <a:noFill/>
          </a:ln>
        </p:spPr>
      </p:pic>
      <p:sp>
        <p:nvSpPr>
          <p:cNvPr id="118" name="Google Shape;118;p16"/>
          <p:cNvSpPr txBox="1"/>
          <p:nvPr/>
        </p:nvSpPr>
        <p:spPr>
          <a:xfrm>
            <a:off x="5695950" y="-14287"/>
            <a:ext cx="6496050" cy="1406525"/>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dirty="0">
                <a:solidFill>
                  <a:schemeClr val="dk1"/>
                </a:solidFill>
                <a:latin typeface="Calibri"/>
                <a:ea typeface="Calibri"/>
                <a:cs typeface="Calibri"/>
                <a:sym typeface="Calibri"/>
              </a:rPr>
              <a:t>CARE – Application</a:t>
            </a:r>
            <a:endParaRPr dirty="0"/>
          </a:p>
          <a:p>
            <a:pPr marL="0" marR="0" lvl="0" indent="0" algn="ctr" rtl="0">
              <a:lnSpc>
                <a:spcPct val="90000"/>
              </a:lnSpc>
              <a:spcBef>
                <a:spcPts val="0"/>
              </a:spcBef>
              <a:spcAft>
                <a:spcPts val="0"/>
              </a:spcAft>
              <a:buClr>
                <a:schemeClr val="dk1"/>
              </a:buClr>
              <a:buSzPts val="2200"/>
              <a:buFont typeface="Calibri"/>
              <a:buNone/>
            </a:pPr>
            <a:endParaRPr sz="2200" b="1" i="0" u="none" dirty="0">
              <a:solidFill>
                <a:schemeClr val="dk1"/>
              </a:solidFill>
              <a:latin typeface="Calibri"/>
              <a:ea typeface="Calibri"/>
              <a:cs typeface="Calibri"/>
              <a:sym typeface="Calibri"/>
            </a:endParaRPr>
          </a:p>
          <a:p>
            <a:pPr lvl="0" algn="ctr">
              <a:lnSpc>
                <a:spcPct val="90000"/>
              </a:lnSpc>
              <a:buClr>
                <a:schemeClr val="dk1"/>
              </a:buClr>
              <a:buSzPts val="2200"/>
            </a:pPr>
            <a:r>
              <a:rPr lang="en-US" sz="2200" b="1" i="0" u="none" dirty="0">
                <a:solidFill>
                  <a:schemeClr val="dk1"/>
                </a:solidFill>
                <a:latin typeface="Calibri"/>
                <a:ea typeface="Calibri"/>
                <a:cs typeface="Calibri"/>
                <a:sym typeface="Calibri"/>
              </a:rPr>
              <a:t>Module – </a:t>
            </a:r>
            <a:r>
              <a:rPr lang="es-ES" sz="2200" b="1" dirty="0">
                <a:solidFill>
                  <a:schemeClr val="dk1"/>
                </a:solidFill>
                <a:latin typeface="Calibri"/>
                <a:ea typeface="Calibri"/>
                <a:cs typeface="Calibri"/>
                <a:sym typeface="Calibri"/>
              </a:rPr>
              <a:t>Creencias limitantes</a:t>
            </a:r>
            <a:endParaRPr lang="es-ES" sz="2400" dirty="0"/>
          </a:p>
          <a:p>
            <a:pPr marL="0" marR="0" lvl="0" indent="0" algn="l" rtl="0">
              <a:lnSpc>
                <a:spcPct val="100000"/>
              </a:lnSpc>
              <a:spcBef>
                <a:spcPts val="0"/>
              </a:spcBef>
              <a:spcAft>
                <a:spcPts val="0"/>
              </a:spcAft>
              <a:buNone/>
            </a:pPr>
            <a:endParaRPr sz="2200" b="1" i="0" u="none" dirty="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17"/>
          <p:cNvPicPr preferRelativeResize="0"/>
          <p:nvPr/>
        </p:nvPicPr>
        <p:blipFill rotWithShape="1">
          <a:blip r:embed="rId3">
            <a:alphaModFix/>
          </a:blip>
          <a:srcRect/>
          <a:stretch/>
        </p:blipFill>
        <p:spPr>
          <a:xfrm>
            <a:off x="9674225" y="6138862"/>
            <a:ext cx="2517775" cy="719137"/>
          </a:xfrm>
          <a:prstGeom prst="rect">
            <a:avLst/>
          </a:prstGeom>
          <a:noFill/>
          <a:ln>
            <a:noFill/>
          </a:ln>
        </p:spPr>
      </p:pic>
      <p:pic>
        <p:nvPicPr>
          <p:cNvPr id="124" name="Google Shape;124;p17"/>
          <p:cNvPicPr preferRelativeResize="0"/>
          <p:nvPr/>
        </p:nvPicPr>
        <p:blipFill rotWithShape="1">
          <a:blip r:embed="rId4">
            <a:alphaModFix/>
          </a:blip>
          <a:srcRect t="17905" b="17964"/>
          <a:stretch/>
        </p:blipFill>
        <p:spPr>
          <a:xfrm>
            <a:off x="0" y="-14892"/>
            <a:ext cx="5757196" cy="1407025"/>
          </a:xfrm>
          <a:prstGeom prst="rect">
            <a:avLst/>
          </a:prstGeom>
          <a:noFill/>
          <a:ln>
            <a:noFill/>
          </a:ln>
        </p:spPr>
      </p:pic>
      <p:sp>
        <p:nvSpPr>
          <p:cNvPr id="125" name="Google Shape;125;p17"/>
          <p:cNvSpPr txBox="1"/>
          <p:nvPr/>
        </p:nvSpPr>
        <p:spPr>
          <a:xfrm>
            <a:off x="5695950" y="-14287"/>
            <a:ext cx="6496050" cy="1406525"/>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dirty="0">
                <a:solidFill>
                  <a:schemeClr val="dk1"/>
                </a:solidFill>
                <a:latin typeface="Calibri"/>
                <a:ea typeface="Calibri"/>
                <a:cs typeface="Calibri"/>
                <a:sym typeface="Calibri"/>
              </a:rPr>
              <a:t>CARE – Application</a:t>
            </a:r>
            <a:endParaRPr dirty="0"/>
          </a:p>
          <a:p>
            <a:pPr marL="0" marR="0" lvl="0" indent="0" algn="ctr" rtl="0">
              <a:lnSpc>
                <a:spcPct val="90000"/>
              </a:lnSpc>
              <a:spcBef>
                <a:spcPts val="0"/>
              </a:spcBef>
              <a:spcAft>
                <a:spcPts val="0"/>
              </a:spcAft>
              <a:buClr>
                <a:schemeClr val="dk1"/>
              </a:buClr>
              <a:buSzPts val="2200"/>
              <a:buFont typeface="Calibri"/>
              <a:buNone/>
            </a:pPr>
            <a:endParaRPr sz="2200" b="1" i="0" u="none" dirty="0">
              <a:solidFill>
                <a:schemeClr val="dk1"/>
              </a:solidFill>
              <a:latin typeface="Calibri"/>
              <a:ea typeface="Calibri"/>
              <a:cs typeface="Calibri"/>
              <a:sym typeface="Calibri"/>
            </a:endParaRPr>
          </a:p>
          <a:p>
            <a:pPr lvl="0" algn="ctr">
              <a:lnSpc>
                <a:spcPct val="90000"/>
              </a:lnSpc>
              <a:buClr>
                <a:schemeClr val="dk1"/>
              </a:buClr>
              <a:buSzPts val="2200"/>
            </a:pPr>
            <a:r>
              <a:rPr lang="en-US" sz="2200" b="1" i="0" u="none" dirty="0">
                <a:solidFill>
                  <a:schemeClr val="dk1"/>
                </a:solidFill>
                <a:latin typeface="Calibri"/>
                <a:ea typeface="Calibri"/>
                <a:cs typeface="Calibri"/>
                <a:sym typeface="Calibri"/>
              </a:rPr>
              <a:t>Module – </a:t>
            </a:r>
            <a:r>
              <a:rPr lang="es-ES" sz="2200" b="1" dirty="0">
                <a:solidFill>
                  <a:schemeClr val="dk1"/>
                </a:solidFill>
                <a:latin typeface="Calibri"/>
                <a:ea typeface="Calibri"/>
                <a:cs typeface="Calibri"/>
                <a:sym typeface="Calibri"/>
              </a:rPr>
              <a:t>Creencias limitantes</a:t>
            </a:r>
            <a:endParaRPr lang="es-ES" sz="2400" dirty="0"/>
          </a:p>
          <a:p>
            <a:pPr marL="0" marR="0" lvl="0" indent="0" algn="l" rtl="0">
              <a:lnSpc>
                <a:spcPct val="100000"/>
              </a:lnSpc>
              <a:spcBef>
                <a:spcPts val="0"/>
              </a:spcBef>
              <a:spcAft>
                <a:spcPts val="0"/>
              </a:spcAft>
              <a:buNone/>
            </a:pPr>
            <a:endParaRPr sz="2200" b="1" i="0" u="none" dirty="0">
              <a:solidFill>
                <a:schemeClr val="dk1"/>
              </a:solidFill>
              <a:latin typeface="Calibri"/>
              <a:ea typeface="Calibri"/>
              <a:cs typeface="Calibri"/>
              <a:sym typeface="Calibri"/>
            </a:endParaRPr>
          </a:p>
        </p:txBody>
      </p:sp>
      <p:pic>
        <p:nvPicPr>
          <p:cNvPr id="126" name="Google Shape;126;p17" descr="C:\Users\Boelo\Desktop\nickvujicic5.jpg"/>
          <p:cNvPicPr preferRelativeResize="0"/>
          <p:nvPr/>
        </p:nvPicPr>
        <p:blipFill rotWithShape="1">
          <a:blip r:embed="rId5">
            <a:alphaModFix/>
          </a:blip>
          <a:srcRect/>
          <a:stretch/>
        </p:blipFill>
        <p:spPr>
          <a:xfrm>
            <a:off x="4360862" y="1582737"/>
            <a:ext cx="3248025" cy="4989512"/>
          </a:xfrm>
          <a:prstGeom prst="rect">
            <a:avLst/>
          </a:prstGeom>
          <a:noFill/>
          <a:ln>
            <a:noFill/>
          </a:ln>
        </p:spPr>
      </p:pic>
      <p:sp>
        <p:nvSpPr>
          <p:cNvPr id="127" name="Google Shape;127;p17"/>
          <p:cNvSpPr txBox="1"/>
          <p:nvPr/>
        </p:nvSpPr>
        <p:spPr>
          <a:xfrm>
            <a:off x="900112" y="1706562"/>
            <a:ext cx="2696528" cy="6143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Calibri"/>
              <a:buNone/>
            </a:pPr>
            <a:r>
              <a:rPr lang="en-US" sz="2000" b="0" i="0" u="none" dirty="0">
                <a:solidFill>
                  <a:schemeClr val="dk1"/>
                </a:solidFill>
                <a:latin typeface="Calibri"/>
                <a:ea typeface="Calibri"/>
                <a:cs typeface="Calibri"/>
                <a:sym typeface="Calibri"/>
              </a:rPr>
              <a:t>Nick Vujicic </a:t>
            </a:r>
            <a:r>
              <a:rPr lang="en-US" sz="2000" dirty="0" err="1">
                <a:solidFill>
                  <a:schemeClr val="dk1"/>
                </a:solidFill>
                <a:latin typeface="Calibri"/>
                <a:ea typeface="Calibri"/>
                <a:cs typeface="Calibri"/>
                <a:sym typeface="Calibri"/>
              </a:rPr>
              <a:t>puede</a:t>
            </a:r>
            <a:r>
              <a:rPr lang="en-US" sz="2000" b="0" i="0" u="none" dirty="0">
                <a:solidFill>
                  <a:schemeClr val="dk1"/>
                </a:solidFill>
                <a:latin typeface="Calibri"/>
                <a:ea typeface="Calibri"/>
                <a:cs typeface="Calibri"/>
                <a:sym typeface="Calibri"/>
              </a:rPr>
              <a:t>…..</a:t>
            </a:r>
            <a:endParaRPr dirty="0"/>
          </a:p>
        </p:txBody>
      </p:sp>
      <p:sp>
        <p:nvSpPr>
          <p:cNvPr id="128" name="Google Shape;128;p17"/>
          <p:cNvSpPr txBox="1"/>
          <p:nvPr/>
        </p:nvSpPr>
        <p:spPr>
          <a:xfrm>
            <a:off x="9705975" y="5386387"/>
            <a:ext cx="2333625" cy="6159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US" sz="1400" b="0" i="0" u="none">
                <a:solidFill>
                  <a:schemeClr val="dk1"/>
                </a:solidFill>
                <a:latin typeface="Calibri"/>
                <a:ea typeface="Calibri"/>
                <a:cs typeface="Calibri"/>
                <a:sym typeface="Calibri"/>
              </a:rPr>
              <a:t>Source: www.thextraordinary.org/nick-vujicic#gallery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18"/>
          <p:cNvPicPr preferRelativeResize="0"/>
          <p:nvPr/>
        </p:nvPicPr>
        <p:blipFill rotWithShape="1">
          <a:blip r:embed="rId3">
            <a:alphaModFix/>
          </a:blip>
          <a:srcRect/>
          <a:stretch/>
        </p:blipFill>
        <p:spPr>
          <a:xfrm>
            <a:off x="9674225" y="6138862"/>
            <a:ext cx="2517775" cy="719137"/>
          </a:xfrm>
          <a:prstGeom prst="rect">
            <a:avLst/>
          </a:prstGeom>
          <a:noFill/>
          <a:ln>
            <a:noFill/>
          </a:ln>
        </p:spPr>
      </p:pic>
      <p:sp>
        <p:nvSpPr>
          <p:cNvPr id="134" name="Google Shape;134;p18"/>
          <p:cNvSpPr txBox="1"/>
          <p:nvPr/>
        </p:nvSpPr>
        <p:spPr>
          <a:xfrm>
            <a:off x="1427162" y="2327275"/>
            <a:ext cx="8247062" cy="1985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135" name="Google Shape;135;p18"/>
          <p:cNvPicPr preferRelativeResize="0"/>
          <p:nvPr/>
        </p:nvPicPr>
        <p:blipFill rotWithShape="1">
          <a:blip r:embed="rId4">
            <a:alphaModFix/>
          </a:blip>
          <a:srcRect t="17905" b="17964"/>
          <a:stretch/>
        </p:blipFill>
        <p:spPr>
          <a:xfrm>
            <a:off x="0" y="-14892"/>
            <a:ext cx="5757196" cy="1407025"/>
          </a:xfrm>
          <a:prstGeom prst="rect">
            <a:avLst/>
          </a:prstGeom>
          <a:noFill/>
          <a:ln>
            <a:noFill/>
          </a:ln>
        </p:spPr>
      </p:pic>
      <p:sp>
        <p:nvSpPr>
          <p:cNvPr id="136" name="Google Shape;136;p18"/>
          <p:cNvSpPr txBox="1"/>
          <p:nvPr/>
        </p:nvSpPr>
        <p:spPr>
          <a:xfrm>
            <a:off x="5695950" y="-14287"/>
            <a:ext cx="6496050" cy="1406525"/>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dirty="0">
                <a:solidFill>
                  <a:schemeClr val="dk1"/>
                </a:solidFill>
                <a:latin typeface="Calibri"/>
                <a:ea typeface="Calibri"/>
                <a:cs typeface="Calibri"/>
                <a:sym typeface="Calibri"/>
              </a:rPr>
              <a:t>CARE – Application</a:t>
            </a:r>
            <a:endParaRPr dirty="0"/>
          </a:p>
          <a:p>
            <a:pPr marL="0" marR="0" lvl="0" indent="0" algn="ctr" rtl="0">
              <a:lnSpc>
                <a:spcPct val="90000"/>
              </a:lnSpc>
              <a:spcBef>
                <a:spcPts val="0"/>
              </a:spcBef>
              <a:spcAft>
                <a:spcPts val="0"/>
              </a:spcAft>
              <a:buClr>
                <a:schemeClr val="dk1"/>
              </a:buClr>
              <a:buSzPts val="2200"/>
              <a:buFont typeface="Calibri"/>
              <a:buNone/>
            </a:pPr>
            <a:endParaRPr sz="2200" b="1" i="0" u="none" dirty="0">
              <a:solidFill>
                <a:schemeClr val="dk1"/>
              </a:solidFill>
              <a:latin typeface="Calibri"/>
              <a:ea typeface="Calibri"/>
              <a:cs typeface="Calibri"/>
              <a:sym typeface="Calibri"/>
            </a:endParaRPr>
          </a:p>
          <a:p>
            <a:pPr lvl="0" algn="ctr">
              <a:lnSpc>
                <a:spcPct val="90000"/>
              </a:lnSpc>
              <a:buClr>
                <a:schemeClr val="dk1"/>
              </a:buClr>
              <a:buSzPts val="2200"/>
            </a:pPr>
            <a:r>
              <a:rPr lang="en-US" sz="2200" b="1" i="0" u="none" dirty="0">
                <a:solidFill>
                  <a:schemeClr val="dk1"/>
                </a:solidFill>
                <a:latin typeface="Calibri"/>
                <a:ea typeface="Calibri"/>
                <a:cs typeface="Calibri"/>
                <a:sym typeface="Calibri"/>
              </a:rPr>
              <a:t>Module – </a:t>
            </a:r>
            <a:r>
              <a:rPr lang="es-ES" sz="2200" b="1" dirty="0">
                <a:solidFill>
                  <a:schemeClr val="dk1"/>
                </a:solidFill>
                <a:latin typeface="Calibri"/>
                <a:ea typeface="Calibri"/>
                <a:cs typeface="Calibri"/>
                <a:sym typeface="Calibri"/>
              </a:rPr>
              <a:t>Creencias limitantes</a:t>
            </a:r>
            <a:endParaRPr lang="es-ES" sz="2400" dirty="0"/>
          </a:p>
          <a:p>
            <a:pPr marL="0" marR="0" lvl="0" indent="0" algn="l" rtl="0">
              <a:lnSpc>
                <a:spcPct val="100000"/>
              </a:lnSpc>
              <a:spcBef>
                <a:spcPts val="0"/>
              </a:spcBef>
              <a:spcAft>
                <a:spcPts val="0"/>
              </a:spcAft>
              <a:buNone/>
            </a:pPr>
            <a:endParaRPr sz="2200" b="1" i="0" u="none" dirty="0">
              <a:solidFill>
                <a:schemeClr val="dk1"/>
              </a:solidFill>
              <a:latin typeface="Calibri"/>
              <a:ea typeface="Calibri"/>
              <a:cs typeface="Calibri"/>
              <a:sym typeface="Calibri"/>
            </a:endParaRPr>
          </a:p>
        </p:txBody>
      </p:sp>
      <p:sp>
        <p:nvSpPr>
          <p:cNvPr id="137" name="Google Shape;137;p18"/>
          <p:cNvSpPr txBox="1"/>
          <p:nvPr/>
        </p:nvSpPr>
        <p:spPr>
          <a:xfrm>
            <a:off x="1428750" y="1927225"/>
            <a:ext cx="3829050" cy="400050"/>
          </a:xfrm>
          <a:prstGeom prst="rect">
            <a:avLst/>
          </a:prstGeom>
          <a:noFill/>
          <a:ln>
            <a:noFill/>
          </a:ln>
        </p:spPr>
        <p:txBody>
          <a:bodyPr spcFirstLastPara="1" wrap="square" lIns="91425" tIns="45700" rIns="91425" bIns="45700" anchor="t" anchorCtr="0">
            <a:noAutofit/>
          </a:bodyPr>
          <a:lstStyle/>
          <a:p>
            <a:pPr lvl="0">
              <a:buClr>
                <a:schemeClr val="dk1"/>
              </a:buClr>
              <a:buSzPts val="2000"/>
            </a:pPr>
            <a:r>
              <a:rPr lang="en-US" sz="2000" b="1" dirty="0">
                <a:solidFill>
                  <a:schemeClr val="dk1"/>
                </a:solidFill>
                <a:latin typeface="Calibri"/>
                <a:ea typeface="Calibri"/>
                <a:cs typeface="Calibri"/>
                <a:sym typeface="Calibri"/>
              </a:rPr>
              <a:t>¿</a:t>
            </a:r>
            <a:r>
              <a:rPr lang="en-US" sz="2000" b="1" dirty="0" err="1">
                <a:solidFill>
                  <a:schemeClr val="dk1"/>
                </a:solidFill>
                <a:latin typeface="Calibri"/>
                <a:ea typeface="Calibri"/>
                <a:cs typeface="Calibri"/>
                <a:sym typeface="Calibri"/>
              </a:rPr>
              <a:t>Qué</a:t>
            </a:r>
            <a:r>
              <a:rPr lang="en-US" sz="2000" b="1" dirty="0">
                <a:solidFill>
                  <a:schemeClr val="dk1"/>
                </a:solidFill>
                <a:latin typeface="Calibri"/>
                <a:ea typeface="Calibri"/>
                <a:cs typeface="Calibri"/>
                <a:sym typeface="Calibri"/>
              </a:rPr>
              <a:t> son las </a:t>
            </a:r>
            <a:r>
              <a:rPr lang="en-US" sz="2000" b="1" dirty="0" err="1">
                <a:solidFill>
                  <a:schemeClr val="dk1"/>
                </a:solidFill>
                <a:latin typeface="Calibri"/>
                <a:ea typeface="Calibri"/>
                <a:cs typeface="Calibri"/>
                <a:sym typeface="Calibri"/>
              </a:rPr>
              <a:t>creencias</a:t>
            </a:r>
            <a:r>
              <a:rPr lang="en-US" sz="2000" b="1" dirty="0">
                <a:solidFill>
                  <a:schemeClr val="dk1"/>
                </a:solidFill>
                <a:latin typeface="Calibri"/>
                <a:ea typeface="Calibri"/>
                <a:cs typeface="Calibri"/>
                <a:sym typeface="Calibri"/>
              </a:rPr>
              <a:t> </a:t>
            </a:r>
            <a:r>
              <a:rPr lang="en-US" sz="2000" b="1" dirty="0" err="1">
                <a:solidFill>
                  <a:schemeClr val="dk1"/>
                </a:solidFill>
                <a:latin typeface="Calibri"/>
                <a:ea typeface="Calibri"/>
                <a:cs typeface="Calibri"/>
                <a:sym typeface="Calibri"/>
              </a:rPr>
              <a:t>limitantes</a:t>
            </a:r>
            <a:r>
              <a:rPr lang="en-US" sz="2000" b="1" dirty="0">
                <a:solidFill>
                  <a:schemeClr val="dk1"/>
                </a:solidFill>
                <a:latin typeface="Calibri"/>
                <a:ea typeface="Calibri"/>
                <a:cs typeface="Calibri"/>
                <a:sym typeface="Calibri"/>
              </a:rPr>
              <a:t>?</a:t>
            </a:r>
            <a:endParaRPr dirty="0"/>
          </a:p>
        </p:txBody>
      </p:sp>
      <p:pic>
        <p:nvPicPr>
          <p:cNvPr id="138" name="Google Shape;138;p18"/>
          <p:cNvPicPr preferRelativeResize="0"/>
          <p:nvPr/>
        </p:nvPicPr>
        <p:blipFill rotWithShape="1">
          <a:blip r:embed="rId5">
            <a:alphaModFix/>
          </a:blip>
          <a:srcRect/>
          <a:stretch/>
        </p:blipFill>
        <p:spPr>
          <a:xfrm>
            <a:off x="2520950" y="2724150"/>
            <a:ext cx="4641850" cy="3178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19"/>
          <p:cNvPicPr preferRelativeResize="0"/>
          <p:nvPr/>
        </p:nvPicPr>
        <p:blipFill rotWithShape="1">
          <a:blip r:embed="rId3">
            <a:alphaModFix/>
          </a:blip>
          <a:srcRect/>
          <a:stretch/>
        </p:blipFill>
        <p:spPr>
          <a:xfrm>
            <a:off x="9674225" y="6138862"/>
            <a:ext cx="2517775" cy="719137"/>
          </a:xfrm>
          <a:prstGeom prst="rect">
            <a:avLst/>
          </a:prstGeom>
          <a:noFill/>
          <a:ln>
            <a:noFill/>
          </a:ln>
        </p:spPr>
      </p:pic>
      <p:sp>
        <p:nvSpPr>
          <p:cNvPr id="144" name="Google Shape;144;p19"/>
          <p:cNvSpPr txBox="1"/>
          <p:nvPr/>
        </p:nvSpPr>
        <p:spPr>
          <a:xfrm>
            <a:off x="1427162" y="2327275"/>
            <a:ext cx="8247062" cy="1985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145" name="Google Shape;145;p19"/>
          <p:cNvPicPr preferRelativeResize="0"/>
          <p:nvPr/>
        </p:nvPicPr>
        <p:blipFill rotWithShape="1">
          <a:blip r:embed="rId4">
            <a:alphaModFix/>
          </a:blip>
          <a:srcRect t="17905" b="17964"/>
          <a:stretch/>
        </p:blipFill>
        <p:spPr>
          <a:xfrm>
            <a:off x="0" y="-14892"/>
            <a:ext cx="5757196" cy="1407025"/>
          </a:xfrm>
          <a:prstGeom prst="rect">
            <a:avLst/>
          </a:prstGeom>
          <a:noFill/>
          <a:ln>
            <a:noFill/>
          </a:ln>
        </p:spPr>
      </p:pic>
      <p:sp>
        <p:nvSpPr>
          <p:cNvPr id="146" name="Google Shape;146;p19"/>
          <p:cNvSpPr txBox="1"/>
          <p:nvPr/>
        </p:nvSpPr>
        <p:spPr>
          <a:xfrm>
            <a:off x="5695950" y="-14287"/>
            <a:ext cx="6496050" cy="1406525"/>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dirty="0">
                <a:solidFill>
                  <a:schemeClr val="dk1"/>
                </a:solidFill>
                <a:latin typeface="Calibri"/>
                <a:ea typeface="Calibri"/>
                <a:cs typeface="Calibri"/>
                <a:sym typeface="Calibri"/>
              </a:rPr>
              <a:t>CARE – Application</a:t>
            </a:r>
            <a:endParaRPr dirty="0"/>
          </a:p>
          <a:p>
            <a:pPr marL="0" marR="0" lvl="0" indent="0" algn="ctr" rtl="0">
              <a:lnSpc>
                <a:spcPct val="90000"/>
              </a:lnSpc>
              <a:spcBef>
                <a:spcPts val="0"/>
              </a:spcBef>
              <a:spcAft>
                <a:spcPts val="0"/>
              </a:spcAft>
              <a:buClr>
                <a:schemeClr val="dk1"/>
              </a:buClr>
              <a:buSzPts val="2200"/>
              <a:buFont typeface="Calibri"/>
              <a:buNone/>
            </a:pPr>
            <a:endParaRPr sz="2200" b="1" i="0" u="none" dirty="0">
              <a:solidFill>
                <a:schemeClr val="dk1"/>
              </a:solidFill>
              <a:latin typeface="Calibri"/>
              <a:ea typeface="Calibri"/>
              <a:cs typeface="Calibri"/>
              <a:sym typeface="Calibri"/>
            </a:endParaRPr>
          </a:p>
          <a:p>
            <a:pPr lvl="0" algn="ctr">
              <a:lnSpc>
                <a:spcPct val="90000"/>
              </a:lnSpc>
              <a:buClr>
                <a:schemeClr val="dk1"/>
              </a:buClr>
              <a:buSzPts val="2200"/>
            </a:pPr>
            <a:r>
              <a:rPr lang="en-US" sz="2200" b="1" i="0" u="none" dirty="0">
                <a:solidFill>
                  <a:schemeClr val="dk1"/>
                </a:solidFill>
                <a:latin typeface="Calibri"/>
                <a:ea typeface="Calibri"/>
                <a:cs typeface="Calibri"/>
                <a:sym typeface="Calibri"/>
              </a:rPr>
              <a:t>Module – </a:t>
            </a:r>
            <a:r>
              <a:rPr lang="es-ES" sz="2200" b="1" dirty="0">
                <a:solidFill>
                  <a:schemeClr val="dk1"/>
                </a:solidFill>
                <a:latin typeface="Calibri"/>
                <a:ea typeface="Calibri"/>
                <a:cs typeface="Calibri"/>
                <a:sym typeface="Calibri"/>
              </a:rPr>
              <a:t>Creencias limitantes</a:t>
            </a:r>
            <a:endParaRPr lang="es-ES" sz="2400" dirty="0"/>
          </a:p>
          <a:p>
            <a:pPr marL="0" marR="0" lvl="0" indent="0" algn="l" rtl="0">
              <a:lnSpc>
                <a:spcPct val="100000"/>
              </a:lnSpc>
              <a:spcBef>
                <a:spcPts val="0"/>
              </a:spcBef>
              <a:spcAft>
                <a:spcPts val="0"/>
              </a:spcAft>
              <a:buNone/>
            </a:pPr>
            <a:endParaRPr sz="2200" b="1" i="0" u="none" dirty="0">
              <a:solidFill>
                <a:schemeClr val="dk1"/>
              </a:solidFill>
              <a:latin typeface="Calibri"/>
              <a:ea typeface="Calibri"/>
              <a:cs typeface="Calibri"/>
              <a:sym typeface="Calibri"/>
            </a:endParaRPr>
          </a:p>
        </p:txBody>
      </p:sp>
      <p:sp>
        <p:nvSpPr>
          <p:cNvPr id="147" name="Google Shape;147;p19"/>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200"/>
              <a:buFont typeface="Calibri"/>
              <a:buNone/>
            </a:pPr>
            <a:r>
              <a:rPr lang="en-US" sz="1200" b="1" i="0" u="none">
                <a:solidFill>
                  <a:schemeClr val="dk1"/>
                </a:solidFill>
                <a:latin typeface="Calibri"/>
                <a:ea typeface="Calibri"/>
                <a:cs typeface="Calibri"/>
                <a:sym typeface="Calibri"/>
              </a:rPr>
              <a:t>Why do we limit our beliefs?</a:t>
            </a:r>
            <a:endParaRPr/>
          </a:p>
        </p:txBody>
      </p:sp>
      <p:sp>
        <p:nvSpPr>
          <p:cNvPr id="148" name="Google Shape;148;p19"/>
          <p:cNvSpPr txBox="1"/>
          <p:nvPr/>
        </p:nvSpPr>
        <p:spPr>
          <a:xfrm>
            <a:off x="827087" y="1978025"/>
            <a:ext cx="3151187" cy="2801937"/>
          </a:xfrm>
          <a:prstGeom prst="rect">
            <a:avLst/>
          </a:prstGeom>
          <a:noFill/>
          <a:ln>
            <a:noFill/>
          </a:ln>
        </p:spPr>
        <p:txBody>
          <a:bodyPr spcFirstLastPara="1" wrap="square" lIns="91425" tIns="45700" rIns="91425" bIns="45700" anchor="t" anchorCtr="0">
            <a:noAutofit/>
          </a:bodyPr>
          <a:lstStyle/>
          <a:p>
            <a:pPr lvl="0">
              <a:buClr>
                <a:schemeClr val="dk1"/>
              </a:buClr>
              <a:buSzPts val="1800"/>
            </a:pPr>
            <a:r>
              <a:rPr lang="en-US" sz="1800" b="1" dirty="0">
                <a:solidFill>
                  <a:schemeClr val="dk1"/>
                </a:solidFill>
                <a:latin typeface="Calibri"/>
                <a:ea typeface="Calibri"/>
                <a:cs typeface="Calibri"/>
                <a:sym typeface="Calibri"/>
              </a:rPr>
              <a:t>¿Por </a:t>
            </a:r>
            <a:r>
              <a:rPr lang="en-US" sz="1800" b="1" dirty="0" err="1">
                <a:solidFill>
                  <a:schemeClr val="dk1"/>
                </a:solidFill>
                <a:latin typeface="Calibri"/>
                <a:ea typeface="Calibri"/>
                <a:cs typeface="Calibri"/>
                <a:sym typeface="Calibri"/>
              </a:rPr>
              <a:t>qué</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limitamos</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nuestras</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creencias</a:t>
            </a:r>
            <a:r>
              <a:rPr lang="en-US" sz="1800" b="1" dirty="0">
                <a:solidFill>
                  <a:schemeClr val="dk1"/>
                </a:solidFill>
                <a:latin typeface="Calibri"/>
                <a:ea typeface="Calibri"/>
                <a:cs typeface="Calibri"/>
                <a:sym typeface="Calibri"/>
              </a:rPr>
              <a:t>?</a:t>
            </a:r>
          </a:p>
          <a:p>
            <a:pPr lvl="0">
              <a:buClr>
                <a:schemeClr val="dk1"/>
              </a:buClr>
              <a:buSzPts val="1800"/>
            </a:pPr>
            <a:endParaRPr lang="en-US" sz="1800" b="1" dirty="0">
              <a:solidFill>
                <a:schemeClr val="dk1"/>
              </a:solidFill>
              <a:latin typeface="Calibri"/>
              <a:ea typeface="Calibri"/>
              <a:cs typeface="Calibri"/>
              <a:sym typeface="Calibri"/>
            </a:endParaRPr>
          </a:p>
          <a:p>
            <a:pPr lvl="0">
              <a:buClr>
                <a:schemeClr val="dk1"/>
              </a:buClr>
              <a:buSzPts val="1800"/>
            </a:pPr>
            <a:r>
              <a:rPr lang="en-US" sz="1800" dirty="0" err="1">
                <a:solidFill>
                  <a:schemeClr val="dk1"/>
                </a:solidFill>
                <a:latin typeface="Calibri"/>
                <a:ea typeface="Calibri"/>
                <a:cs typeface="Calibri"/>
                <a:sym typeface="Calibri"/>
              </a:rPr>
              <a:t>Experiencia</a:t>
            </a:r>
            <a:endParaRPr lang="en-US" sz="1800" dirty="0">
              <a:solidFill>
                <a:schemeClr val="dk1"/>
              </a:solidFill>
              <a:latin typeface="Calibri"/>
              <a:ea typeface="Calibri"/>
              <a:cs typeface="Calibri"/>
              <a:sym typeface="Calibri"/>
            </a:endParaRPr>
          </a:p>
          <a:p>
            <a:pPr lvl="0">
              <a:buClr>
                <a:schemeClr val="dk1"/>
              </a:buClr>
              <a:buSzPts val="1800"/>
            </a:pPr>
            <a:r>
              <a:rPr lang="en-US" sz="1800" dirty="0" err="1">
                <a:solidFill>
                  <a:schemeClr val="dk1"/>
                </a:solidFill>
                <a:latin typeface="Calibri"/>
                <a:ea typeface="Calibri"/>
                <a:cs typeface="Calibri"/>
                <a:sym typeface="Calibri"/>
              </a:rPr>
              <a:t>Educación</a:t>
            </a:r>
            <a:endParaRPr lang="en-US" sz="1800" dirty="0">
              <a:solidFill>
                <a:schemeClr val="dk1"/>
              </a:solidFill>
              <a:latin typeface="Calibri"/>
              <a:ea typeface="Calibri"/>
              <a:cs typeface="Calibri"/>
              <a:sym typeface="Calibri"/>
            </a:endParaRPr>
          </a:p>
          <a:p>
            <a:pPr lvl="0">
              <a:buClr>
                <a:schemeClr val="dk1"/>
              </a:buClr>
              <a:buSzPts val="1800"/>
            </a:pPr>
            <a:r>
              <a:rPr lang="en-US" sz="1800" dirty="0" err="1">
                <a:solidFill>
                  <a:schemeClr val="dk1"/>
                </a:solidFill>
                <a:latin typeface="Calibri"/>
                <a:ea typeface="Calibri"/>
                <a:cs typeface="Calibri"/>
                <a:sym typeface="Calibri"/>
              </a:rPr>
              <a:t>Excusa</a:t>
            </a:r>
            <a:endParaRPr lang="en-US" sz="1800" dirty="0">
              <a:solidFill>
                <a:schemeClr val="dk1"/>
              </a:solidFill>
              <a:latin typeface="Calibri"/>
              <a:ea typeface="Calibri"/>
              <a:cs typeface="Calibri"/>
              <a:sym typeface="Calibri"/>
            </a:endParaRPr>
          </a:p>
          <a:p>
            <a:pPr lvl="0">
              <a:buClr>
                <a:schemeClr val="dk1"/>
              </a:buClr>
              <a:buSzPts val="1800"/>
            </a:pPr>
            <a:r>
              <a:rPr lang="en-US" sz="1800" dirty="0" err="1">
                <a:solidFill>
                  <a:schemeClr val="dk1"/>
                </a:solidFill>
                <a:latin typeface="Calibri"/>
                <a:ea typeface="Calibri"/>
                <a:cs typeface="Calibri"/>
                <a:sym typeface="Calibri"/>
              </a:rPr>
              <a:t>Lógica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defectuosa</a:t>
            </a:r>
            <a:endParaRPr lang="en-US" sz="1800" dirty="0">
              <a:solidFill>
                <a:schemeClr val="dk1"/>
              </a:solidFill>
              <a:latin typeface="Calibri"/>
              <a:ea typeface="Calibri"/>
              <a:cs typeface="Calibri"/>
              <a:sym typeface="Calibri"/>
            </a:endParaRPr>
          </a:p>
          <a:p>
            <a:pPr lvl="0">
              <a:buClr>
                <a:schemeClr val="dk1"/>
              </a:buClr>
              <a:buSzPts val="1800"/>
            </a:pPr>
            <a:r>
              <a:rPr lang="en-US" sz="1800" dirty="0" err="1">
                <a:solidFill>
                  <a:schemeClr val="dk1"/>
                </a:solidFill>
                <a:latin typeface="Calibri"/>
                <a:ea typeface="Calibri"/>
                <a:cs typeface="Calibri"/>
                <a:sym typeface="Calibri"/>
              </a:rPr>
              <a:t>Miedo</a:t>
            </a:r>
            <a:endParaRPr lang="en-US" sz="1800" dirty="0">
              <a:solidFill>
                <a:schemeClr val="dk1"/>
              </a:solidFill>
              <a:latin typeface="Calibri"/>
              <a:ea typeface="Calibri"/>
              <a:cs typeface="Calibri"/>
              <a:sym typeface="Calibri"/>
            </a:endParaRPr>
          </a:p>
          <a:p>
            <a:pPr lvl="0">
              <a:buClr>
                <a:schemeClr val="dk1"/>
              </a:buClr>
              <a:buSzPts val="1800"/>
            </a:pPr>
            <a:endParaRPr lang="en-US" sz="1800" b="1" dirty="0">
              <a:solidFill>
                <a:schemeClr val="dk1"/>
              </a:solidFill>
              <a:latin typeface="Calibri"/>
              <a:ea typeface="Calibri"/>
              <a:cs typeface="Calibri"/>
              <a:sym typeface="Calibri"/>
            </a:endParaRPr>
          </a:p>
          <a:p>
            <a:pPr lvl="0">
              <a:buClr>
                <a:schemeClr val="dk1"/>
              </a:buClr>
              <a:buSzPts val="1800"/>
            </a:pPr>
            <a:r>
              <a:rPr lang="en-US" sz="1800" dirty="0">
                <a:solidFill>
                  <a:schemeClr val="dk1"/>
                </a:solidFill>
                <a:latin typeface="Calibri"/>
                <a:ea typeface="Calibri"/>
                <a:cs typeface="Calibri"/>
                <a:sym typeface="Calibri"/>
              </a:rPr>
              <a:t>¿Se </a:t>
            </a:r>
            <a:r>
              <a:rPr lang="en-US" sz="1800" dirty="0" err="1">
                <a:solidFill>
                  <a:schemeClr val="dk1"/>
                </a:solidFill>
                <a:latin typeface="Calibri"/>
                <a:ea typeface="Calibri"/>
                <a:cs typeface="Calibri"/>
                <a:sym typeface="Calibri"/>
              </a:rPr>
              <a:t>te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ocurren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otros</a:t>
            </a:r>
            <a:r>
              <a:rPr lang="en-US" sz="1800" dirty="0">
                <a:solidFill>
                  <a:schemeClr val="dk1"/>
                </a:solidFill>
                <a:latin typeface="Calibri"/>
                <a:ea typeface="Calibri"/>
                <a:cs typeface="Calibri"/>
                <a:sym typeface="Calibri"/>
              </a:rPr>
              <a:t>?</a:t>
            </a:r>
            <a:endParaRPr dirty="0"/>
          </a:p>
        </p:txBody>
      </p:sp>
      <p:pic>
        <p:nvPicPr>
          <p:cNvPr id="149" name="Google Shape;149;p19"/>
          <p:cNvPicPr preferRelativeResize="0"/>
          <p:nvPr/>
        </p:nvPicPr>
        <p:blipFill rotWithShape="1">
          <a:blip r:embed="rId5">
            <a:alphaModFix/>
          </a:blip>
          <a:srcRect/>
          <a:stretch/>
        </p:blipFill>
        <p:spPr>
          <a:xfrm>
            <a:off x="4572000" y="1755775"/>
            <a:ext cx="6288087" cy="374173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20"/>
          <p:cNvPicPr preferRelativeResize="0"/>
          <p:nvPr/>
        </p:nvPicPr>
        <p:blipFill rotWithShape="1">
          <a:blip r:embed="rId3">
            <a:alphaModFix/>
          </a:blip>
          <a:srcRect/>
          <a:stretch/>
        </p:blipFill>
        <p:spPr>
          <a:xfrm>
            <a:off x="9674225" y="6138862"/>
            <a:ext cx="2517775" cy="719137"/>
          </a:xfrm>
          <a:prstGeom prst="rect">
            <a:avLst/>
          </a:prstGeom>
          <a:noFill/>
          <a:ln>
            <a:noFill/>
          </a:ln>
        </p:spPr>
      </p:pic>
      <p:sp>
        <p:nvSpPr>
          <p:cNvPr id="155" name="Google Shape;155;p20"/>
          <p:cNvSpPr txBox="1"/>
          <p:nvPr/>
        </p:nvSpPr>
        <p:spPr>
          <a:xfrm>
            <a:off x="1427162" y="2327275"/>
            <a:ext cx="8247062" cy="1985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156" name="Google Shape;156;p20"/>
          <p:cNvPicPr preferRelativeResize="0"/>
          <p:nvPr/>
        </p:nvPicPr>
        <p:blipFill rotWithShape="1">
          <a:blip r:embed="rId4">
            <a:alphaModFix/>
          </a:blip>
          <a:srcRect t="17905" b="17964"/>
          <a:stretch/>
        </p:blipFill>
        <p:spPr>
          <a:xfrm>
            <a:off x="0" y="-14892"/>
            <a:ext cx="5757196" cy="1407025"/>
          </a:xfrm>
          <a:prstGeom prst="rect">
            <a:avLst/>
          </a:prstGeom>
          <a:noFill/>
          <a:ln>
            <a:noFill/>
          </a:ln>
        </p:spPr>
      </p:pic>
      <p:sp>
        <p:nvSpPr>
          <p:cNvPr id="157" name="Google Shape;157;p20"/>
          <p:cNvSpPr txBox="1"/>
          <p:nvPr/>
        </p:nvSpPr>
        <p:spPr>
          <a:xfrm>
            <a:off x="5695950" y="-14287"/>
            <a:ext cx="6496050" cy="1406525"/>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dirty="0">
                <a:solidFill>
                  <a:schemeClr val="dk1"/>
                </a:solidFill>
                <a:latin typeface="Calibri"/>
                <a:ea typeface="Calibri"/>
                <a:cs typeface="Calibri"/>
                <a:sym typeface="Calibri"/>
              </a:rPr>
              <a:t>CARE – Application</a:t>
            </a:r>
            <a:endParaRPr dirty="0"/>
          </a:p>
          <a:p>
            <a:pPr marL="0" marR="0" lvl="0" indent="0" algn="ctr" rtl="0">
              <a:lnSpc>
                <a:spcPct val="90000"/>
              </a:lnSpc>
              <a:spcBef>
                <a:spcPts val="0"/>
              </a:spcBef>
              <a:spcAft>
                <a:spcPts val="0"/>
              </a:spcAft>
              <a:buClr>
                <a:schemeClr val="dk1"/>
              </a:buClr>
              <a:buSzPts val="2200"/>
              <a:buFont typeface="Calibri"/>
              <a:buNone/>
            </a:pPr>
            <a:endParaRPr sz="2200" b="1" i="0" u="none" dirty="0">
              <a:solidFill>
                <a:schemeClr val="dk1"/>
              </a:solidFill>
              <a:latin typeface="Calibri"/>
              <a:ea typeface="Calibri"/>
              <a:cs typeface="Calibri"/>
              <a:sym typeface="Calibri"/>
            </a:endParaRPr>
          </a:p>
          <a:p>
            <a:pPr lvl="0" algn="ctr">
              <a:lnSpc>
                <a:spcPct val="90000"/>
              </a:lnSpc>
              <a:buClr>
                <a:schemeClr val="dk1"/>
              </a:buClr>
              <a:buSzPts val="2200"/>
            </a:pPr>
            <a:r>
              <a:rPr lang="en-US" sz="2200" b="1" i="0" u="none" dirty="0">
                <a:solidFill>
                  <a:schemeClr val="dk1"/>
                </a:solidFill>
                <a:latin typeface="Calibri"/>
                <a:ea typeface="Calibri"/>
                <a:cs typeface="Calibri"/>
                <a:sym typeface="Calibri"/>
              </a:rPr>
              <a:t>Module – </a:t>
            </a:r>
            <a:r>
              <a:rPr lang="es-ES" sz="2200" b="1" dirty="0">
                <a:solidFill>
                  <a:schemeClr val="dk1"/>
                </a:solidFill>
                <a:latin typeface="Calibri"/>
                <a:ea typeface="Calibri"/>
                <a:cs typeface="Calibri"/>
                <a:sym typeface="Calibri"/>
              </a:rPr>
              <a:t>Creencias limitantes</a:t>
            </a:r>
            <a:endParaRPr lang="es-ES" sz="2400" dirty="0"/>
          </a:p>
          <a:p>
            <a:pPr marL="0" marR="0" lvl="0" indent="0" algn="l" rtl="0">
              <a:lnSpc>
                <a:spcPct val="100000"/>
              </a:lnSpc>
              <a:spcBef>
                <a:spcPts val="0"/>
              </a:spcBef>
              <a:spcAft>
                <a:spcPts val="0"/>
              </a:spcAft>
              <a:buNone/>
            </a:pPr>
            <a:endParaRPr sz="2200" b="1" i="0" u="none" dirty="0">
              <a:solidFill>
                <a:schemeClr val="dk1"/>
              </a:solidFill>
              <a:latin typeface="Calibri"/>
              <a:ea typeface="Calibri"/>
              <a:cs typeface="Calibri"/>
              <a:sym typeface="Calibri"/>
            </a:endParaRPr>
          </a:p>
        </p:txBody>
      </p:sp>
      <p:sp>
        <p:nvSpPr>
          <p:cNvPr id="158" name="Google Shape;158;p20"/>
          <p:cNvSpPr txBox="1"/>
          <p:nvPr/>
        </p:nvSpPr>
        <p:spPr>
          <a:xfrm>
            <a:off x="2084386" y="4886325"/>
            <a:ext cx="2182813" cy="368300"/>
          </a:xfrm>
          <a:prstGeom prst="rect">
            <a:avLst/>
          </a:prstGeom>
          <a:noFill/>
          <a:ln>
            <a:noFill/>
          </a:ln>
        </p:spPr>
        <p:txBody>
          <a:bodyPr spcFirstLastPara="1" wrap="square" lIns="91425" tIns="45700" rIns="91425" bIns="45700" anchor="t" anchorCtr="0">
            <a:noAutofit/>
          </a:bodyPr>
          <a:lstStyle/>
          <a:p>
            <a:pPr lvl="0">
              <a:buClr>
                <a:schemeClr val="dk1"/>
              </a:buClr>
              <a:buSzPts val="1800"/>
            </a:pPr>
            <a:r>
              <a:rPr lang="en-US" sz="1800" dirty="0">
                <a:solidFill>
                  <a:schemeClr val="dk1"/>
                </a:solidFill>
                <a:latin typeface="Calibri"/>
                <a:ea typeface="Calibri"/>
                <a:cs typeface="Calibri"/>
                <a:sym typeface="Calibri"/>
              </a:rPr>
              <a:t>La </a:t>
            </a:r>
            <a:r>
              <a:rPr lang="en-US" sz="1800" dirty="0" err="1">
                <a:solidFill>
                  <a:schemeClr val="dk1"/>
                </a:solidFill>
                <a:latin typeface="Calibri"/>
                <a:ea typeface="Calibri"/>
                <a:cs typeface="Calibri"/>
                <a:sym typeface="Calibri"/>
              </a:rPr>
              <a:t>milla</a:t>
            </a:r>
            <a:r>
              <a:rPr lang="en-US" sz="1800" dirty="0">
                <a:solidFill>
                  <a:schemeClr val="dk1"/>
                </a:solidFill>
                <a:latin typeface="Calibri"/>
                <a:ea typeface="Calibri"/>
                <a:cs typeface="Calibri"/>
                <a:sym typeface="Calibri"/>
              </a:rPr>
              <a:t> de 4 </a:t>
            </a:r>
            <a:r>
              <a:rPr lang="en-US" sz="1800" dirty="0" err="1">
                <a:solidFill>
                  <a:schemeClr val="dk1"/>
                </a:solidFill>
                <a:latin typeface="Calibri"/>
                <a:ea typeface="Calibri"/>
                <a:cs typeface="Calibri"/>
                <a:sym typeface="Calibri"/>
              </a:rPr>
              <a:t>minutos</a:t>
            </a:r>
            <a:endParaRPr dirty="0"/>
          </a:p>
        </p:txBody>
      </p:sp>
      <p:pic>
        <p:nvPicPr>
          <p:cNvPr id="159" name="Google Shape;159;p20" descr="Resultado de imagen de the 4 minute mile"/>
          <p:cNvPicPr preferRelativeResize="0"/>
          <p:nvPr/>
        </p:nvPicPr>
        <p:blipFill rotWithShape="1">
          <a:blip r:embed="rId5">
            <a:alphaModFix/>
          </a:blip>
          <a:srcRect/>
          <a:stretch/>
        </p:blipFill>
        <p:spPr>
          <a:xfrm>
            <a:off x="2189162" y="2016125"/>
            <a:ext cx="5265737" cy="276701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21"/>
          <p:cNvPicPr preferRelativeResize="0"/>
          <p:nvPr/>
        </p:nvPicPr>
        <p:blipFill rotWithShape="1">
          <a:blip r:embed="rId3">
            <a:alphaModFix/>
          </a:blip>
          <a:srcRect/>
          <a:stretch/>
        </p:blipFill>
        <p:spPr>
          <a:xfrm>
            <a:off x="9674225" y="6138862"/>
            <a:ext cx="2517775" cy="719137"/>
          </a:xfrm>
          <a:prstGeom prst="rect">
            <a:avLst/>
          </a:prstGeom>
          <a:noFill/>
          <a:ln>
            <a:noFill/>
          </a:ln>
        </p:spPr>
      </p:pic>
      <p:sp>
        <p:nvSpPr>
          <p:cNvPr id="165" name="Google Shape;165;p21"/>
          <p:cNvSpPr txBox="1"/>
          <p:nvPr/>
        </p:nvSpPr>
        <p:spPr>
          <a:xfrm>
            <a:off x="1427162" y="2327275"/>
            <a:ext cx="8247062" cy="1985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166" name="Google Shape;166;p21"/>
          <p:cNvPicPr preferRelativeResize="0"/>
          <p:nvPr/>
        </p:nvPicPr>
        <p:blipFill rotWithShape="1">
          <a:blip r:embed="rId4">
            <a:alphaModFix/>
          </a:blip>
          <a:srcRect t="17905" b="17964"/>
          <a:stretch/>
        </p:blipFill>
        <p:spPr>
          <a:xfrm>
            <a:off x="0" y="-14892"/>
            <a:ext cx="5757196" cy="1407025"/>
          </a:xfrm>
          <a:prstGeom prst="rect">
            <a:avLst/>
          </a:prstGeom>
          <a:noFill/>
          <a:ln>
            <a:noFill/>
          </a:ln>
        </p:spPr>
      </p:pic>
      <p:sp>
        <p:nvSpPr>
          <p:cNvPr id="167" name="Google Shape;167;p21"/>
          <p:cNvSpPr txBox="1"/>
          <p:nvPr/>
        </p:nvSpPr>
        <p:spPr>
          <a:xfrm>
            <a:off x="5695950" y="-14287"/>
            <a:ext cx="6496050" cy="1406525"/>
          </a:xfrm>
          <a:prstGeom prst="rect">
            <a:avLst/>
          </a:prstGeom>
          <a:solidFill>
            <a:srgbClr val="C1FFA6"/>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200"/>
              <a:buFont typeface="Calibri"/>
              <a:buNone/>
            </a:pPr>
            <a:r>
              <a:rPr lang="en-US" sz="2200" b="1" i="0" u="none" dirty="0">
                <a:solidFill>
                  <a:schemeClr val="dk1"/>
                </a:solidFill>
                <a:latin typeface="Calibri"/>
                <a:ea typeface="Calibri"/>
                <a:cs typeface="Calibri"/>
                <a:sym typeface="Calibri"/>
              </a:rPr>
              <a:t>CARE – Application</a:t>
            </a:r>
            <a:endParaRPr dirty="0"/>
          </a:p>
          <a:p>
            <a:pPr marL="0" marR="0" lvl="0" indent="0" algn="ctr" rtl="0">
              <a:lnSpc>
                <a:spcPct val="90000"/>
              </a:lnSpc>
              <a:spcBef>
                <a:spcPts val="0"/>
              </a:spcBef>
              <a:spcAft>
                <a:spcPts val="0"/>
              </a:spcAft>
              <a:buClr>
                <a:schemeClr val="dk1"/>
              </a:buClr>
              <a:buSzPts val="2200"/>
              <a:buFont typeface="Calibri"/>
              <a:buNone/>
            </a:pPr>
            <a:endParaRPr sz="2200" b="1" i="0" u="none" dirty="0">
              <a:solidFill>
                <a:schemeClr val="dk1"/>
              </a:solidFill>
              <a:latin typeface="Calibri"/>
              <a:ea typeface="Calibri"/>
              <a:cs typeface="Calibri"/>
              <a:sym typeface="Calibri"/>
            </a:endParaRPr>
          </a:p>
          <a:p>
            <a:pPr lvl="0" algn="ctr">
              <a:lnSpc>
                <a:spcPct val="90000"/>
              </a:lnSpc>
              <a:buClr>
                <a:schemeClr val="dk1"/>
              </a:buClr>
              <a:buSzPts val="2200"/>
            </a:pPr>
            <a:r>
              <a:rPr lang="en-US" sz="2200" b="1" i="0" u="none" dirty="0">
                <a:solidFill>
                  <a:schemeClr val="dk1"/>
                </a:solidFill>
                <a:latin typeface="Calibri"/>
                <a:ea typeface="Calibri"/>
                <a:cs typeface="Calibri"/>
                <a:sym typeface="Calibri"/>
              </a:rPr>
              <a:t>Module – </a:t>
            </a:r>
            <a:r>
              <a:rPr lang="es-ES" sz="2200" b="1" dirty="0">
                <a:solidFill>
                  <a:schemeClr val="dk1"/>
                </a:solidFill>
                <a:latin typeface="Calibri"/>
                <a:ea typeface="Calibri"/>
                <a:cs typeface="Calibri"/>
                <a:sym typeface="Calibri"/>
              </a:rPr>
              <a:t>Creencias limitantes</a:t>
            </a:r>
            <a:endParaRPr lang="es-ES" sz="2400" dirty="0"/>
          </a:p>
          <a:p>
            <a:pPr marL="0" marR="0" lvl="0" indent="0" algn="l" rtl="0">
              <a:lnSpc>
                <a:spcPct val="100000"/>
              </a:lnSpc>
              <a:spcBef>
                <a:spcPts val="0"/>
              </a:spcBef>
              <a:spcAft>
                <a:spcPts val="0"/>
              </a:spcAft>
              <a:buNone/>
            </a:pPr>
            <a:endParaRPr sz="2200" b="1" i="0" u="none" dirty="0">
              <a:solidFill>
                <a:schemeClr val="dk1"/>
              </a:solidFill>
              <a:latin typeface="Calibri"/>
              <a:ea typeface="Calibri"/>
              <a:cs typeface="Calibri"/>
              <a:sym typeface="Calibri"/>
            </a:endParaRPr>
          </a:p>
        </p:txBody>
      </p:sp>
      <p:sp>
        <p:nvSpPr>
          <p:cNvPr id="168" name="Google Shape;168;p21"/>
          <p:cNvSpPr txBox="1"/>
          <p:nvPr/>
        </p:nvSpPr>
        <p:spPr>
          <a:xfrm>
            <a:off x="1076324" y="1779587"/>
            <a:ext cx="5248275" cy="368300"/>
          </a:xfrm>
          <a:prstGeom prst="rect">
            <a:avLst/>
          </a:prstGeom>
          <a:noFill/>
          <a:ln>
            <a:noFill/>
          </a:ln>
        </p:spPr>
        <p:txBody>
          <a:bodyPr spcFirstLastPara="1" wrap="square" lIns="91425" tIns="45700" rIns="91425" bIns="45700" anchor="t" anchorCtr="0">
            <a:noAutofit/>
          </a:bodyPr>
          <a:lstStyle/>
          <a:p>
            <a:pPr lvl="0">
              <a:buClr>
                <a:schemeClr val="dk1"/>
              </a:buClr>
              <a:buSzPts val="1800"/>
            </a:pPr>
            <a:r>
              <a:rPr lang="en-US" sz="1800" dirty="0">
                <a:solidFill>
                  <a:schemeClr val="dk1"/>
                </a:solidFill>
                <a:latin typeface="Calibri"/>
                <a:ea typeface="Calibri"/>
                <a:cs typeface="Calibri"/>
                <a:sym typeface="Calibri"/>
              </a:rPr>
              <a:t>¿</a:t>
            </a:r>
            <a:r>
              <a:rPr lang="en-US" sz="1800" dirty="0" err="1">
                <a:solidFill>
                  <a:schemeClr val="dk1"/>
                </a:solidFill>
                <a:latin typeface="Calibri"/>
                <a:ea typeface="Calibri"/>
                <a:cs typeface="Calibri"/>
                <a:sym typeface="Calibri"/>
              </a:rPr>
              <a:t>Quién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nunca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podrá</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aprender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otro</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idioma</a:t>
            </a:r>
            <a:r>
              <a:rPr lang="en-US" sz="1800" dirty="0">
                <a:solidFill>
                  <a:schemeClr val="dk1"/>
                </a:solidFill>
                <a:latin typeface="Calibri"/>
                <a:ea typeface="Calibri"/>
                <a:cs typeface="Calibri"/>
                <a:sym typeface="Calibri"/>
              </a:rPr>
              <a:t>?</a:t>
            </a:r>
            <a:endParaRPr dirty="0"/>
          </a:p>
        </p:txBody>
      </p:sp>
      <p:pic>
        <p:nvPicPr>
          <p:cNvPr id="169" name="Google Shape;169;p21"/>
          <p:cNvPicPr preferRelativeResize="0"/>
          <p:nvPr/>
        </p:nvPicPr>
        <p:blipFill rotWithShape="1">
          <a:blip r:embed="rId5">
            <a:alphaModFix/>
          </a:blip>
          <a:srcRect/>
          <a:stretch/>
        </p:blipFill>
        <p:spPr>
          <a:xfrm>
            <a:off x="2462212" y="2703512"/>
            <a:ext cx="5005387" cy="3535362"/>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972</Words>
  <Application>Microsoft Macintosh PowerPoint</Application>
  <PresentationFormat>Panorámica</PresentationFormat>
  <Paragraphs>130</Paragraphs>
  <Slides>17</Slides>
  <Notes>17</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17</vt:i4>
      </vt:variant>
    </vt:vector>
  </HeadingPairs>
  <TitlesOfParts>
    <vt:vector size="20" baseType="lpstr">
      <vt:lpstr>Arial</vt:lpstr>
      <vt:lpstr>Calibri</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Why do we limit our beliefs?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Cabello</dc:creator>
  <cp:lastModifiedBy>Elena Botezan</cp:lastModifiedBy>
  <cp:revision>4</cp:revision>
  <dcterms:modified xsi:type="dcterms:W3CDTF">2019-10-13T10:54:21Z</dcterms:modified>
</cp:coreProperties>
</file>