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2" r:id="rId3"/>
    <p:sldId id="261" r:id="rId4"/>
    <p:sldId id="263" r:id="rId5"/>
    <p:sldId id="274" r:id="rId6"/>
    <p:sldId id="269" r:id="rId7"/>
    <p:sldId id="276" r:id="rId8"/>
    <p:sldId id="278" r:id="rId9"/>
    <p:sldId id="257" r:id="rId10"/>
    <p:sldId id="277" r:id="rId11"/>
    <p:sldId id="270" r:id="rId12"/>
    <p:sldId id="272" r:id="rId13"/>
    <p:sldId id="273" r:id="rId14"/>
    <p:sldId id="282" r:id="rId15"/>
    <p:sldId id="264" r:id="rId16"/>
    <p:sldId id="266" r:id="rId17"/>
    <p:sldId id="265" r:id="rId18"/>
    <p:sldId id="267" r:id="rId19"/>
    <p:sldId id="279" r:id="rId20"/>
    <p:sldId id="280" r:id="rId21"/>
    <p:sldId id="281" r:id="rId22"/>
    <p:sldId id="260"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51" autoAdjust="0"/>
    <p:restoredTop sz="82467"/>
  </p:normalViewPr>
  <p:slideViewPr>
    <p:cSldViewPr snapToGrid="0">
      <p:cViewPr varScale="1">
        <p:scale>
          <a:sx n="60" d="100"/>
          <a:sy n="60" d="100"/>
        </p:scale>
        <p:origin x="536" y="52"/>
      </p:cViewPr>
      <p:guideLst>
        <p:guide orient="horz" pos="2160"/>
        <p:guide pos="3840"/>
      </p:guideLst>
    </p:cSldViewPr>
  </p:slideViewPr>
  <p:notesTextViewPr>
    <p:cViewPr>
      <p:scale>
        <a:sx n="95" d="100"/>
        <a:sy n="9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D31655A0-3335-CA49-B929-D74962B999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s-ES"/>
          </a:p>
        </p:txBody>
      </p:sp>
      <p:sp>
        <p:nvSpPr>
          <p:cNvPr id="3" name="Marcador de fecha 2">
            <a:extLst>
              <a:ext uri="{FF2B5EF4-FFF2-40B4-BE49-F238E27FC236}">
                <a16:creationId xmlns:a16="http://schemas.microsoft.com/office/drawing/2014/main" xmlns="" id="{BF2D260E-25DA-CA4B-A562-C09A7245ED2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39A1E11-CD76-B84A-BE78-374DBB8A8852}" type="datetimeFigureOut">
              <a:rPr lang="es-ES"/>
              <a:pPr>
                <a:defRPr/>
              </a:pPr>
              <a:t>08/07/2020</a:t>
            </a:fld>
            <a:endParaRPr lang="es-ES"/>
          </a:p>
        </p:txBody>
      </p:sp>
      <p:sp>
        <p:nvSpPr>
          <p:cNvPr id="4" name="Marcador de imagen de diapositiva 3">
            <a:extLst>
              <a:ext uri="{FF2B5EF4-FFF2-40B4-BE49-F238E27FC236}">
                <a16:creationId xmlns:a16="http://schemas.microsoft.com/office/drawing/2014/main" xmlns="" id="{DADFE10F-5358-3843-A43F-24024861861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a:extLst>
              <a:ext uri="{FF2B5EF4-FFF2-40B4-BE49-F238E27FC236}">
                <a16:creationId xmlns:a16="http://schemas.microsoft.com/office/drawing/2014/main" xmlns="" id="{BAA02940-F484-504E-BEEF-A603064BE06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los estilos de texto del patrón
Segundo nivel
Tercer nivel
Cuarto nivel
Quinto nivel</a:t>
            </a:r>
          </a:p>
        </p:txBody>
      </p:sp>
      <p:sp>
        <p:nvSpPr>
          <p:cNvPr id="6" name="Marcador de pie de página 5">
            <a:extLst>
              <a:ext uri="{FF2B5EF4-FFF2-40B4-BE49-F238E27FC236}">
                <a16:creationId xmlns:a16="http://schemas.microsoft.com/office/drawing/2014/main" xmlns="" id="{95439BE0-F42F-2A41-AAB1-D8120119B0D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s-ES"/>
          </a:p>
        </p:txBody>
      </p:sp>
      <p:sp>
        <p:nvSpPr>
          <p:cNvPr id="7" name="Marcador de número de diapositiva 6">
            <a:extLst>
              <a:ext uri="{FF2B5EF4-FFF2-40B4-BE49-F238E27FC236}">
                <a16:creationId xmlns:a16="http://schemas.microsoft.com/office/drawing/2014/main" xmlns="" id="{B4D398C7-ECCA-F64B-B2EF-2164B09A17B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0E0B153-22F6-6F41-A0BF-F8CD762F8296}" type="slidenum">
              <a:rPr lang="es-ES" altLang="es-ES"/>
              <a:pPr/>
              <a:t>‹#›</a:t>
            </a:fld>
            <a:endParaRPr lang="es-ES" altLang="es-ES"/>
          </a:p>
        </p:txBody>
      </p:sp>
    </p:spTree>
    <p:extLst>
      <p:ext uri="{BB962C8B-B14F-4D97-AF65-F5344CB8AC3E}">
        <p14:creationId xmlns:p14="http://schemas.microsoft.com/office/powerpoint/2010/main" val="1910094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xmlns="" id="{5A883FAA-CAFE-7849-8AF3-6467522481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xmlns="" id="{500B53C8-A5D3-8043-8882-150495A1E0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5604" name="Slide Number Placeholder 3">
            <a:extLst>
              <a:ext uri="{FF2B5EF4-FFF2-40B4-BE49-F238E27FC236}">
                <a16:creationId xmlns:a16="http://schemas.microsoft.com/office/drawing/2014/main" xmlns="" id="{86838477-4044-BA41-8C67-77A57D7A54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59DF5C9-46B6-9E4B-AE64-DD2083E1906C}" type="slidenum">
              <a:rPr lang="es-ES" altLang="en-US"/>
              <a:pPr/>
              <a:t>1</a:t>
            </a:fld>
            <a:endParaRPr lang="es-ES" altLang="en-US"/>
          </a:p>
        </p:txBody>
      </p:sp>
    </p:spTree>
    <p:extLst>
      <p:ext uri="{BB962C8B-B14F-4D97-AF65-F5344CB8AC3E}">
        <p14:creationId xmlns:p14="http://schemas.microsoft.com/office/powerpoint/2010/main" val="2451193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xmlns="" id="{00FC15F5-22C9-B741-8319-887AB75BE0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xmlns="" id="{1C26A43A-5691-4641-B111-078EAE4B9F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en-US" dirty="0" err="1"/>
              <a:t>Haga</a:t>
            </a:r>
            <a:r>
              <a:rPr lang="de-CH" altLang="en-US" dirty="0"/>
              <a:t> </a:t>
            </a:r>
            <a:r>
              <a:rPr lang="de-CH" altLang="en-US" dirty="0" err="1"/>
              <a:t>que</a:t>
            </a:r>
            <a:r>
              <a:rPr lang="de-CH" altLang="en-US" dirty="0"/>
              <a:t> los </a:t>
            </a:r>
            <a:r>
              <a:rPr lang="de-CH" altLang="en-US" dirty="0" err="1"/>
              <a:t>maestros</a:t>
            </a:r>
            <a:r>
              <a:rPr lang="de-CH" altLang="en-US" dirty="0"/>
              <a:t> </a:t>
            </a:r>
            <a:r>
              <a:rPr lang="de-CH" altLang="en-US" dirty="0" err="1"/>
              <a:t>definan</a:t>
            </a:r>
            <a:r>
              <a:rPr lang="de-CH" altLang="en-US" dirty="0"/>
              <a:t> </a:t>
            </a:r>
            <a:r>
              <a:rPr lang="de-CH" altLang="en-US" dirty="0" err="1"/>
              <a:t>esto</a:t>
            </a:r>
            <a:r>
              <a:rPr lang="de-CH" altLang="en-US" dirty="0"/>
              <a:t>. En </a:t>
            </a:r>
            <a:r>
              <a:rPr lang="de-CH" altLang="en-US" dirty="0" err="1"/>
              <a:t>este</a:t>
            </a:r>
            <a:r>
              <a:rPr lang="de-CH" altLang="en-US" dirty="0"/>
              <a:t> </a:t>
            </a:r>
            <a:r>
              <a:rPr lang="de-CH" altLang="en-US" dirty="0" err="1"/>
              <a:t>punto</a:t>
            </a:r>
            <a:r>
              <a:rPr lang="de-CH" altLang="en-US" dirty="0"/>
              <a:t> del </a:t>
            </a:r>
            <a:r>
              <a:rPr lang="de-CH" altLang="en-US" dirty="0" err="1"/>
              <a:t>curso</a:t>
            </a:r>
            <a:r>
              <a:rPr lang="de-CH" altLang="en-US" dirty="0"/>
              <a:t>, </a:t>
            </a:r>
            <a:r>
              <a:rPr lang="de-CH" altLang="en-US" dirty="0" err="1"/>
              <a:t>esto</a:t>
            </a:r>
            <a:r>
              <a:rPr lang="de-CH" altLang="en-US" dirty="0"/>
              <a:t> </a:t>
            </a:r>
            <a:r>
              <a:rPr lang="de-CH" altLang="en-US" dirty="0" err="1"/>
              <a:t>debería</a:t>
            </a:r>
            <a:r>
              <a:rPr lang="de-CH" altLang="en-US" dirty="0"/>
              <a:t> </a:t>
            </a:r>
            <a:r>
              <a:rPr lang="de-CH" altLang="en-US" dirty="0" err="1"/>
              <a:t>ser</a:t>
            </a:r>
            <a:r>
              <a:rPr lang="de-CH" altLang="en-US" dirty="0"/>
              <a:t> </a:t>
            </a:r>
            <a:r>
              <a:rPr lang="de-CH" altLang="en-US" dirty="0" err="1"/>
              <a:t>una</a:t>
            </a:r>
            <a:r>
              <a:rPr lang="de-CH" altLang="en-US" dirty="0"/>
              <a:t> </a:t>
            </a:r>
            <a:r>
              <a:rPr lang="de-CH" altLang="en-US" dirty="0" err="1"/>
              <a:t>actividad</a:t>
            </a:r>
            <a:r>
              <a:rPr lang="de-CH" altLang="en-US" dirty="0"/>
              <a:t> de </a:t>
            </a:r>
            <a:r>
              <a:rPr lang="de-CH" altLang="en-US" dirty="0" err="1"/>
              <a:t>revisión</a:t>
            </a:r>
            <a:r>
              <a:rPr lang="de-CH" altLang="en-US" dirty="0"/>
              <a:t> </a:t>
            </a:r>
            <a:r>
              <a:rPr lang="de-CH" altLang="en-US" dirty="0" err="1"/>
              <a:t>para</a:t>
            </a:r>
            <a:r>
              <a:rPr lang="de-CH" altLang="en-US" dirty="0"/>
              <a:t> </a:t>
            </a:r>
            <a:r>
              <a:rPr lang="de-CH" altLang="en-US" dirty="0" err="1"/>
              <a:t>ellos</a:t>
            </a:r>
            <a:r>
              <a:rPr lang="de-CH" altLang="en-US" dirty="0"/>
              <a:t>.</a:t>
            </a:r>
            <a:endParaRPr lang="en-GB" altLang="en-US" dirty="0"/>
          </a:p>
        </p:txBody>
      </p:sp>
      <p:sp>
        <p:nvSpPr>
          <p:cNvPr id="34820" name="Slide Number Placeholder 3">
            <a:extLst>
              <a:ext uri="{FF2B5EF4-FFF2-40B4-BE49-F238E27FC236}">
                <a16:creationId xmlns:a16="http://schemas.microsoft.com/office/drawing/2014/main" xmlns="" id="{A80A468A-D76B-6F47-9DAC-AD3DD664CD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4D45F4-79BB-FC44-8155-6743EC04D660}" type="slidenum">
              <a:rPr lang="es-ES" altLang="en-US"/>
              <a:pPr/>
              <a:t>14</a:t>
            </a:fld>
            <a:endParaRPr lang="es-ES" altLang="en-US"/>
          </a:p>
        </p:txBody>
      </p:sp>
    </p:spTree>
    <p:extLst>
      <p:ext uri="{BB962C8B-B14F-4D97-AF65-F5344CB8AC3E}">
        <p14:creationId xmlns:p14="http://schemas.microsoft.com/office/powerpoint/2010/main" val="2630860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Marcador de imagen de diapositiva 1">
            <a:extLst>
              <a:ext uri="{FF2B5EF4-FFF2-40B4-BE49-F238E27FC236}">
                <a16:creationId xmlns:a16="http://schemas.microsoft.com/office/drawing/2014/main" xmlns="" id="{C5278F18-1A33-C940-8688-C7023A5151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Marcador de notas 2">
            <a:extLst>
              <a:ext uri="{FF2B5EF4-FFF2-40B4-BE49-F238E27FC236}">
                <a16:creationId xmlns:a16="http://schemas.microsoft.com/office/drawing/2014/main" xmlns="" id="{3DD6B63D-0A49-E348-B39D-D7FF0BF05A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CH" altLang="es-ES" b="1" dirty="0" err="1"/>
              <a:t>Actividad</a:t>
            </a:r>
            <a:r>
              <a:rPr lang="de-CH" altLang="es-ES" b="1" dirty="0"/>
              <a:t> </a:t>
            </a:r>
            <a:r>
              <a:rPr lang="de-CH" altLang="es-ES" b="1" dirty="0" err="1"/>
              <a:t>grupal</a:t>
            </a:r>
            <a:r>
              <a:rPr lang="de-CH" altLang="es-ES" b="1" dirty="0"/>
              <a:t> (5 </a:t>
            </a:r>
            <a:r>
              <a:rPr lang="de-CH" altLang="es-ES" b="1" dirty="0" err="1"/>
              <a:t>minutos</a:t>
            </a:r>
            <a:r>
              <a:rPr lang="de-CH" altLang="es-ES" b="1" dirty="0"/>
              <a:t>)</a:t>
            </a:r>
          </a:p>
          <a:p>
            <a:pPr eaLnBrk="1" hangingPunct="1">
              <a:spcBef>
                <a:spcPct val="0"/>
              </a:spcBef>
            </a:pPr>
            <a:endParaRPr lang="de-CH" altLang="es-ES" b="1" dirty="0"/>
          </a:p>
          <a:p>
            <a:pPr eaLnBrk="1" hangingPunct="1">
              <a:spcBef>
                <a:spcPct val="0"/>
              </a:spcBef>
            </a:pPr>
            <a:r>
              <a:rPr lang="de-CH" altLang="es-ES" b="0" dirty="0" err="1"/>
              <a:t>Haga</a:t>
            </a:r>
            <a:r>
              <a:rPr lang="de-CH" altLang="es-ES" b="0" dirty="0"/>
              <a:t> </a:t>
            </a:r>
            <a:r>
              <a:rPr lang="de-CH" altLang="es-ES" b="0" dirty="0" err="1"/>
              <a:t>que</a:t>
            </a:r>
            <a:r>
              <a:rPr lang="de-CH" altLang="es-ES" b="0" dirty="0"/>
              <a:t> los </a:t>
            </a:r>
            <a:r>
              <a:rPr lang="de-CH" altLang="es-ES" b="0" dirty="0" err="1"/>
              <a:t>maestros</a:t>
            </a:r>
            <a:r>
              <a:rPr lang="de-CH" altLang="es-ES" b="0" dirty="0"/>
              <a:t> </a:t>
            </a:r>
            <a:r>
              <a:rPr lang="de-CH" altLang="es-ES" b="0" dirty="0" err="1"/>
              <a:t>definan</a:t>
            </a:r>
            <a:r>
              <a:rPr lang="de-CH" altLang="es-ES" b="0" dirty="0"/>
              <a:t> </a:t>
            </a:r>
            <a:r>
              <a:rPr lang="de-CH" altLang="es-ES" b="0" dirty="0" err="1"/>
              <a:t>cuál</a:t>
            </a:r>
            <a:r>
              <a:rPr lang="de-CH" altLang="es-ES" b="0" dirty="0"/>
              <a:t> </a:t>
            </a:r>
            <a:r>
              <a:rPr lang="de-CH" altLang="es-ES" b="0" dirty="0" err="1"/>
              <a:t>podría</a:t>
            </a:r>
            <a:r>
              <a:rPr lang="de-CH" altLang="es-ES" b="0" dirty="0"/>
              <a:t> </a:t>
            </a:r>
            <a:r>
              <a:rPr lang="de-CH" altLang="es-ES" b="0" dirty="0" err="1"/>
              <a:t>ser</a:t>
            </a:r>
            <a:r>
              <a:rPr lang="de-CH" altLang="es-ES" b="0" dirty="0"/>
              <a:t> </a:t>
            </a:r>
            <a:r>
              <a:rPr lang="de-CH" altLang="es-ES" b="0" dirty="0" err="1"/>
              <a:t>el</a:t>
            </a:r>
            <a:r>
              <a:rPr lang="de-CH" altLang="es-ES" b="0" dirty="0"/>
              <a:t> </a:t>
            </a:r>
            <a:r>
              <a:rPr lang="de-CH" altLang="es-ES" b="0" dirty="0" err="1"/>
              <a:t>problema</a:t>
            </a:r>
            <a:r>
              <a:rPr lang="de-CH" altLang="es-ES" b="0" dirty="0"/>
              <a:t> </a:t>
            </a:r>
            <a:r>
              <a:rPr lang="de-CH" altLang="es-ES" b="0" dirty="0" err="1"/>
              <a:t>y</a:t>
            </a:r>
            <a:r>
              <a:rPr lang="de-CH" altLang="es-ES" b="0" dirty="0"/>
              <a:t> </a:t>
            </a:r>
            <a:r>
              <a:rPr lang="de-CH" altLang="es-ES" b="0" dirty="0" err="1"/>
              <a:t>que</a:t>
            </a:r>
            <a:r>
              <a:rPr lang="de-CH" altLang="es-ES" b="0" dirty="0"/>
              <a:t> </a:t>
            </a:r>
            <a:r>
              <a:rPr lang="de-CH" altLang="es-ES" b="0" dirty="0" err="1"/>
              <a:t>hagan</a:t>
            </a:r>
            <a:r>
              <a:rPr lang="de-CH" altLang="es-ES" b="0" dirty="0"/>
              <a:t> </a:t>
            </a:r>
            <a:r>
              <a:rPr lang="de-CH" altLang="es-ES" b="0" dirty="0" err="1"/>
              <a:t>posibles</a:t>
            </a:r>
            <a:r>
              <a:rPr lang="de-CH" altLang="es-ES" b="0" dirty="0"/>
              <a:t> </a:t>
            </a:r>
            <a:r>
              <a:rPr lang="de-CH" altLang="es-ES" b="0" dirty="0" err="1"/>
              <a:t>soluciones</a:t>
            </a:r>
            <a:r>
              <a:rPr lang="de-CH" altLang="es-ES" b="0" dirty="0"/>
              <a:t> </a:t>
            </a:r>
            <a:r>
              <a:rPr lang="de-CH" altLang="es-ES" b="0" dirty="0" err="1"/>
              <a:t>para</a:t>
            </a:r>
            <a:r>
              <a:rPr lang="de-CH" altLang="es-ES" b="0" dirty="0"/>
              <a:t> </a:t>
            </a:r>
            <a:r>
              <a:rPr lang="de-CH" altLang="es-ES" b="0" dirty="0" err="1"/>
              <a:t>este</a:t>
            </a:r>
            <a:r>
              <a:rPr lang="de-CH" altLang="es-ES" b="0" dirty="0"/>
              <a:t> </a:t>
            </a:r>
            <a:r>
              <a:rPr lang="de-CH" altLang="es-ES" b="0" dirty="0" err="1"/>
              <a:t>alumno</a:t>
            </a:r>
            <a:r>
              <a:rPr lang="de-CH" altLang="es-ES" b="0" dirty="0"/>
              <a:t>.</a:t>
            </a:r>
            <a:endParaRPr lang="en-GB" altLang="es-ES" b="0" dirty="0"/>
          </a:p>
        </p:txBody>
      </p:sp>
      <p:sp>
        <p:nvSpPr>
          <p:cNvPr id="35844" name="Marcador de número de diapositiva 3">
            <a:extLst>
              <a:ext uri="{FF2B5EF4-FFF2-40B4-BE49-F238E27FC236}">
                <a16:creationId xmlns:a16="http://schemas.microsoft.com/office/drawing/2014/main" xmlns="" id="{7E4CB22D-423B-A84A-B010-B889DDDDF7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D3A8EE1-9B04-B74E-AB79-ECF9B69EBACC}" type="slidenum">
              <a:rPr lang="es-ES" altLang="es-ES"/>
              <a:pPr/>
              <a:t>15</a:t>
            </a:fld>
            <a:endParaRPr lang="es-ES" altLang="es-ES"/>
          </a:p>
        </p:txBody>
      </p:sp>
    </p:spTree>
    <p:extLst>
      <p:ext uri="{BB962C8B-B14F-4D97-AF65-F5344CB8AC3E}">
        <p14:creationId xmlns:p14="http://schemas.microsoft.com/office/powerpoint/2010/main" val="1661801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imagen de diapositiva 1">
            <a:extLst>
              <a:ext uri="{FF2B5EF4-FFF2-40B4-BE49-F238E27FC236}">
                <a16:creationId xmlns:a16="http://schemas.microsoft.com/office/drawing/2014/main" xmlns="" id="{72C19BA2-4CF9-E041-9143-151405979B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Marcador de notas 2">
            <a:extLst>
              <a:ext uri="{FF2B5EF4-FFF2-40B4-BE49-F238E27FC236}">
                <a16:creationId xmlns:a16="http://schemas.microsoft.com/office/drawing/2014/main" xmlns="" id="{F36E69D6-BE64-7F4C-BEE9-E43C190E69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s-ES" b="1" dirty="0" err="1"/>
              <a:t>Ahora</a:t>
            </a:r>
            <a:r>
              <a:rPr lang="en-GB" altLang="es-ES" b="1" dirty="0"/>
              <a:t> </a:t>
            </a:r>
            <a:r>
              <a:rPr lang="en-GB" altLang="es-ES" b="1" dirty="0" err="1"/>
              <a:t>haga</a:t>
            </a:r>
            <a:r>
              <a:rPr lang="en-GB" altLang="es-ES" b="1" dirty="0"/>
              <a:t> que </a:t>
            </a:r>
            <a:r>
              <a:rPr lang="en-GB" altLang="es-ES" b="1" dirty="0" err="1"/>
              <a:t>los</a:t>
            </a:r>
            <a:r>
              <a:rPr lang="en-GB" altLang="es-ES" b="1" dirty="0"/>
              <a:t> maestros </a:t>
            </a:r>
            <a:r>
              <a:rPr lang="en-GB" altLang="es-ES" b="1" dirty="0" err="1"/>
              <a:t>elijan</a:t>
            </a:r>
            <a:r>
              <a:rPr lang="en-GB" altLang="es-ES" b="1" dirty="0"/>
              <a:t> </a:t>
            </a:r>
            <a:r>
              <a:rPr lang="en-GB" altLang="es-ES" b="1" dirty="0" err="1"/>
              <a:t>qué</a:t>
            </a:r>
            <a:r>
              <a:rPr lang="en-GB" altLang="es-ES" b="1" dirty="0"/>
              <a:t> </a:t>
            </a:r>
            <a:r>
              <a:rPr lang="en-GB" altLang="es-ES" b="1" dirty="0" err="1"/>
              <a:t>curso</a:t>
            </a:r>
            <a:r>
              <a:rPr lang="en-GB" altLang="es-ES" b="1" dirty="0"/>
              <a:t> de </a:t>
            </a:r>
            <a:r>
              <a:rPr lang="en-GB" altLang="es-ES" b="1" dirty="0" err="1"/>
              <a:t>acción</a:t>
            </a:r>
            <a:r>
              <a:rPr lang="en-GB" altLang="es-ES" b="1" dirty="0"/>
              <a:t> </a:t>
            </a:r>
            <a:r>
              <a:rPr lang="en-GB" altLang="es-ES" b="1" dirty="0" err="1"/>
              <a:t>tomarían</a:t>
            </a:r>
            <a:endParaRPr lang="en-GB" altLang="es-ES" b="1" dirty="0"/>
          </a:p>
          <a:p>
            <a:pPr eaLnBrk="1" hangingPunct="1">
              <a:spcBef>
                <a:spcPct val="0"/>
              </a:spcBef>
            </a:pPr>
            <a:endParaRPr lang="en-GB" altLang="es-ES" b="1" dirty="0"/>
          </a:p>
          <a:p>
            <a:pPr eaLnBrk="1" hangingPunct="1">
              <a:spcBef>
                <a:spcPct val="0"/>
              </a:spcBef>
            </a:pPr>
            <a:r>
              <a:rPr lang="en-GB" altLang="es-ES" b="0" dirty="0"/>
              <a:t>La </a:t>
            </a:r>
            <a:r>
              <a:rPr lang="en-GB" altLang="es-ES" b="0" dirty="0" err="1"/>
              <a:t>respuesta</a:t>
            </a:r>
            <a:r>
              <a:rPr lang="en-GB" altLang="es-ES" b="0" dirty="0"/>
              <a:t> </a:t>
            </a:r>
            <a:r>
              <a:rPr lang="en-GB" altLang="es-ES" b="0" dirty="0" err="1"/>
              <a:t>correcta</a:t>
            </a:r>
            <a:r>
              <a:rPr lang="en-GB" altLang="es-ES" b="0" dirty="0"/>
              <a:t> </a:t>
            </a:r>
            <a:r>
              <a:rPr lang="en-GB" altLang="es-ES" b="0" dirty="0" err="1"/>
              <a:t>es</a:t>
            </a:r>
            <a:r>
              <a:rPr lang="en-GB" altLang="es-ES" b="0" dirty="0"/>
              <a:t> </a:t>
            </a:r>
            <a:r>
              <a:rPr lang="en-GB" altLang="es-ES" b="0" dirty="0" err="1"/>
              <a:t>difícil</a:t>
            </a:r>
            <a:r>
              <a:rPr lang="en-GB" altLang="es-ES" b="0" dirty="0"/>
              <a:t>. Este </a:t>
            </a:r>
            <a:r>
              <a:rPr lang="en-GB" altLang="es-ES" b="0" dirty="0" err="1"/>
              <a:t>alumno</a:t>
            </a:r>
            <a:r>
              <a:rPr lang="en-GB" altLang="es-ES" b="0" dirty="0"/>
              <a:t> </a:t>
            </a:r>
            <a:r>
              <a:rPr lang="en-GB" altLang="es-ES" b="0" dirty="0" err="1"/>
              <a:t>muestra</a:t>
            </a:r>
            <a:r>
              <a:rPr lang="en-GB" altLang="es-ES" b="0" dirty="0"/>
              <a:t> </a:t>
            </a:r>
            <a:r>
              <a:rPr lang="en-GB" altLang="es-ES" b="0" dirty="0" err="1"/>
              <a:t>signos</a:t>
            </a:r>
            <a:r>
              <a:rPr lang="en-GB" altLang="es-ES" b="0" dirty="0"/>
              <a:t> de TDAH y un maestro </a:t>
            </a:r>
            <a:r>
              <a:rPr lang="en-GB" altLang="es-ES" b="0" dirty="0" err="1"/>
              <a:t>puede</a:t>
            </a:r>
            <a:r>
              <a:rPr lang="en-GB" altLang="es-ES" b="0" dirty="0"/>
              <a:t> </a:t>
            </a:r>
            <a:r>
              <a:rPr lang="en-GB" altLang="es-ES" b="0" dirty="0" err="1"/>
              <a:t>ayudarlo</a:t>
            </a:r>
            <a:r>
              <a:rPr lang="en-GB" altLang="es-ES" b="0" dirty="0"/>
              <a:t> </a:t>
            </a:r>
            <a:r>
              <a:rPr lang="en-GB" altLang="es-ES" b="0" dirty="0" err="1"/>
              <a:t>diferenciando</a:t>
            </a:r>
            <a:r>
              <a:rPr lang="en-GB" altLang="es-ES" b="0" dirty="0"/>
              <a:t> </a:t>
            </a:r>
            <a:r>
              <a:rPr lang="en-GB" altLang="es-ES" b="0" dirty="0" err="1"/>
              <a:t>su</a:t>
            </a:r>
            <a:r>
              <a:rPr lang="en-GB" altLang="es-ES" b="0" dirty="0"/>
              <a:t> </a:t>
            </a:r>
            <a:r>
              <a:rPr lang="en-GB" altLang="es-ES" b="0" dirty="0" err="1"/>
              <a:t>instrucción</a:t>
            </a:r>
            <a:r>
              <a:rPr lang="en-GB" altLang="es-ES" b="0" dirty="0"/>
              <a:t> y </a:t>
            </a:r>
            <a:r>
              <a:rPr lang="en-GB" altLang="es-ES" b="0" dirty="0" err="1"/>
              <a:t>realizando</a:t>
            </a:r>
            <a:r>
              <a:rPr lang="en-GB" altLang="es-ES" b="0" dirty="0"/>
              <a:t> </a:t>
            </a:r>
            <a:r>
              <a:rPr lang="en-GB" altLang="es-ES" b="0" dirty="0" err="1"/>
              <a:t>actividades</a:t>
            </a:r>
            <a:r>
              <a:rPr lang="en-GB" altLang="es-ES" b="0" dirty="0"/>
              <a:t> </a:t>
            </a:r>
            <a:r>
              <a:rPr lang="en-GB" altLang="es-ES" b="0" dirty="0" err="1"/>
              <a:t>inclusivas</a:t>
            </a:r>
            <a:r>
              <a:rPr lang="en-GB" altLang="es-ES" b="0" dirty="0"/>
              <a:t> </a:t>
            </a:r>
            <a:r>
              <a:rPr lang="en-GB" altLang="es-ES" b="0" dirty="0" err="1"/>
              <a:t>en</a:t>
            </a:r>
            <a:r>
              <a:rPr lang="en-GB" altLang="es-ES" b="0" dirty="0"/>
              <a:t> el aula. Sin embargo, lo que </a:t>
            </a:r>
            <a:r>
              <a:rPr lang="en-GB" altLang="es-ES" b="0" dirty="0" err="1"/>
              <a:t>puede</a:t>
            </a:r>
            <a:r>
              <a:rPr lang="en-GB" altLang="es-ES" b="0" dirty="0"/>
              <a:t> </a:t>
            </a:r>
            <a:r>
              <a:rPr lang="en-GB" altLang="es-ES" b="0" dirty="0" err="1"/>
              <a:t>ayudar</a:t>
            </a:r>
            <a:r>
              <a:rPr lang="en-GB" altLang="es-ES" b="0" dirty="0"/>
              <a:t> </a:t>
            </a:r>
            <a:r>
              <a:rPr lang="en-GB" altLang="es-ES" b="0" dirty="0" err="1"/>
              <a:t>mejor</a:t>
            </a:r>
            <a:r>
              <a:rPr lang="en-GB" altLang="es-ES" b="0" dirty="0"/>
              <a:t> a </a:t>
            </a:r>
            <a:r>
              <a:rPr lang="en-GB" altLang="es-ES" b="0" dirty="0" err="1"/>
              <a:t>este</a:t>
            </a:r>
            <a:r>
              <a:rPr lang="en-GB" altLang="es-ES" b="0" dirty="0"/>
              <a:t> </a:t>
            </a:r>
            <a:r>
              <a:rPr lang="en-GB" altLang="es-ES" b="0" dirty="0" err="1"/>
              <a:t>alumno</a:t>
            </a:r>
            <a:r>
              <a:rPr lang="en-GB" altLang="es-ES" b="0" dirty="0"/>
              <a:t> </a:t>
            </a:r>
            <a:r>
              <a:rPr lang="en-GB" altLang="es-ES" b="0" dirty="0" err="1"/>
              <a:t>es</a:t>
            </a:r>
            <a:r>
              <a:rPr lang="en-GB" altLang="es-ES" b="0" dirty="0"/>
              <a:t> </a:t>
            </a:r>
            <a:r>
              <a:rPr lang="en-GB" altLang="es-ES" b="0" dirty="0" err="1"/>
              <a:t>hablar</a:t>
            </a:r>
            <a:r>
              <a:rPr lang="en-GB" altLang="es-ES" b="0" dirty="0"/>
              <a:t> con </a:t>
            </a:r>
            <a:r>
              <a:rPr lang="en-GB" altLang="es-ES" b="0" dirty="0" err="1"/>
              <a:t>alguien</a:t>
            </a:r>
            <a:r>
              <a:rPr lang="en-GB" altLang="es-ES" b="0" dirty="0"/>
              <a:t> que </a:t>
            </a:r>
            <a:r>
              <a:rPr lang="en-GB" altLang="es-ES" b="0" dirty="0" err="1"/>
              <a:t>tenga</a:t>
            </a:r>
            <a:r>
              <a:rPr lang="en-GB" altLang="es-ES" b="0" dirty="0"/>
              <a:t> </a:t>
            </a:r>
            <a:r>
              <a:rPr lang="en-GB" altLang="es-ES" b="0" dirty="0" err="1"/>
              <a:t>más</a:t>
            </a:r>
            <a:r>
              <a:rPr lang="en-GB" altLang="es-ES" b="0" dirty="0"/>
              <a:t> </a:t>
            </a:r>
            <a:r>
              <a:rPr lang="en-GB" altLang="es-ES" b="0" dirty="0" err="1"/>
              <a:t>conocimiento</a:t>
            </a:r>
            <a:r>
              <a:rPr lang="en-GB" altLang="es-ES" b="0" dirty="0"/>
              <a:t> del </a:t>
            </a:r>
            <a:r>
              <a:rPr lang="en-GB" altLang="es-ES" b="0" dirty="0" err="1"/>
              <a:t>tema</a:t>
            </a:r>
            <a:r>
              <a:rPr lang="en-GB" altLang="es-ES" b="0" dirty="0"/>
              <a:t> y </a:t>
            </a:r>
            <a:r>
              <a:rPr lang="en-GB" altLang="es-ES" b="0" dirty="0" err="1"/>
              <a:t>experiencia</a:t>
            </a:r>
            <a:r>
              <a:rPr lang="en-GB" altLang="es-ES" b="0" dirty="0"/>
              <a:t> </a:t>
            </a:r>
            <a:r>
              <a:rPr lang="en-GB" altLang="es-ES" b="0" dirty="0" err="1"/>
              <a:t>en</a:t>
            </a:r>
            <a:r>
              <a:rPr lang="en-GB" altLang="es-ES" b="0" dirty="0"/>
              <a:t> el campo. De </a:t>
            </a:r>
            <a:r>
              <a:rPr lang="en-GB" altLang="es-ES" b="0" dirty="0" err="1"/>
              <a:t>cualquier</a:t>
            </a:r>
            <a:r>
              <a:rPr lang="en-GB" altLang="es-ES" b="0" dirty="0"/>
              <a:t> </a:t>
            </a:r>
            <a:r>
              <a:rPr lang="en-GB" altLang="es-ES" b="0" dirty="0" err="1"/>
              <a:t>manera</a:t>
            </a:r>
            <a:r>
              <a:rPr lang="en-GB" altLang="es-ES" b="0" dirty="0"/>
              <a:t>, </a:t>
            </a:r>
            <a:r>
              <a:rPr lang="en-GB" altLang="es-ES" b="0" dirty="0" err="1"/>
              <a:t>como</a:t>
            </a:r>
            <a:r>
              <a:rPr lang="en-GB" altLang="es-ES" b="0" dirty="0"/>
              <a:t> maestro, </a:t>
            </a:r>
            <a:r>
              <a:rPr lang="en-GB" altLang="es-ES" b="0" dirty="0" err="1"/>
              <a:t>puede</a:t>
            </a:r>
            <a:r>
              <a:rPr lang="en-GB" altLang="es-ES" b="0" dirty="0"/>
              <a:t> </a:t>
            </a:r>
            <a:r>
              <a:rPr lang="en-GB" altLang="es-ES" b="0" dirty="0" err="1"/>
              <a:t>sentir</a:t>
            </a:r>
            <a:r>
              <a:rPr lang="en-GB" altLang="es-ES" b="0" dirty="0"/>
              <a:t> que </a:t>
            </a:r>
            <a:r>
              <a:rPr lang="en-GB" altLang="es-ES" b="0" dirty="0" err="1"/>
              <a:t>otras</a:t>
            </a:r>
            <a:r>
              <a:rPr lang="en-GB" altLang="es-ES" b="0" dirty="0"/>
              <a:t> personas </a:t>
            </a:r>
            <a:r>
              <a:rPr lang="en-GB" altLang="es-ES" b="0" dirty="0" err="1"/>
              <a:t>están</a:t>
            </a:r>
            <a:r>
              <a:rPr lang="en-GB" altLang="es-ES" b="0" dirty="0"/>
              <a:t> </a:t>
            </a:r>
            <a:r>
              <a:rPr lang="en-GB" altLang="es-ES" b="0" dirty="0" err="1"/>
              <a:t>mejor</a:t>
            </a:r>
            <a:r>
              <a:rPr lang="en-GB" altLang="es-ES" b="0" dirty="0"/>
              <a:t> </a:t>
            </a:r>
            <a:r>
              <a:rPr lang="en-GB" altLang="es-ES" b="0" dirty="0" err="1"/>
              <a:t>equipadas</a:t>
            </a:r>
            <a:r>
              <a:rPr lang="en-GB" altLang="es-ES" b="0" dirty="0"/>
              <a:t> para </a:t>
            </a:r>
            <a:r>
              <a:rPr lang="en-GB" altLang="es-ES" b="0" dirty="0" err="1"/>
              <a:t>hacer</a:t>
            </a:r>
            <a:r>
              <a:rPr lang="en-GB" altLang="es-ES" b="0" dirty="0"/>
              <a:t> </a:t>
            </a:r>
            <a:r>
              <a:rPr lang="en-GB" altLang="es-ES" b="0" dirty="0" err="1"/>
              <a:t>frente</a:t>
            </a:r>
            <a:r>
              <a:rPr lang="en-GB" altLang="es-ES" b="0" dirty="0"/>
              <a:t> a las </a:t>
            </a:r>
            <a:r>
              <a:rPr lang="en-GB" altLang="es-ES" b="0" dirty="0" err="1"/>
              <a:t>necesidades</a:t>
            </a:r>
            <a:r>
              <a:rPr lang="en-GB" altLang="es-ES" b="0" dirty="0"/>
              <a:t> de </a:t>
            </a:r>
            <a:r>
              <a:rPr lang="en-GB" altLang="es-ES" b="0" dirty="0" err="1"/>
              <a:t>estos</a:t>
            </a:r>
            <a:r>
              <a:rPr lang="en-GB" altLang="es-ES" b="0" dirty="0"/>
              <a:t> </a:t>
            </a:r>
            <a:r>
              <a:rPr lang="en-GB" altLang="es-ES" b="0" dirty="0" err="1"/>
              <a:t>alumnos</a:t>
            </a:r>
            <a:r>
              <a:rPr lang="en-GB" altLang="es-ES" b="0" dirty="0"/>
              <a:t>.</a:t>
            </a:r>
          </a:p>
        </p:txBody>
      </p:sp>
      <p:sp>
        <p:nvSpPr>
          <p:cNvPr id="36868" name="Marcador de número de diapositiva 3">
            <a:extLst>
              <a:ext uri="{FF2B5EF4-FFF2-40B4-BE49-F238E27FC236}">
                <a16:creationId xmlns:a16="http://schemas.microsoft.com/office/drawing/2014/main" xmlns="" id="{D8A69D49-DB30-5044-874B-6ED6234C7C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5B33BD-BE14-1A44-9F0A-63041E9ABB54}" type="slidenum">
              <a:rPr lang="es-ES" altLang="es-ES"/>
              <a:pPr/>
              <a:t>16</a:t>
            </a:fld>
            <a:endParaRPr lang="es-ES" altLang="es-ES"/>
          </a:p>
        </p:txBody>
      </p:sp>
    </p:spTree>
    <p:extLst>
      <p:ext uri="{BB962C8B-B14F-4D97-AF65-F5344CB8AC3E}">
        <p14:creationId xmlns:p14="http://schemas.microsoft.com/office/powerpoint/2010/main" val="3554657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Marcador de imagen de diapositiva 1">
            <a:extLst>
              <a:ext uri="{FF2B5EF4-FFF2-40B4-BE49-F238E27FC236}">
                <a16:creationId xmlns:a16="http://schemas.microsoft.com/office/drawing/2014/main" xmlns="" id="{9350E464-FE54-5B4D-90E4-F46458D533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Marcador de notas 2">
            <a:extLst>
              <a:ext uri="{FF2B5EF4-FFF2-40B4-BE49-F238E27FC236}">
                <a16:creationId xmlns:a16="http://schemas.microsoft.com/office/drawing/2014/main" xmlns="" id="{651F50CF-B0A8-1748-A531-646EBB2056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CH" altLang="es-ES" b="1" dirty="0" err="1"/>
              <a:t>Actividad</a:t>
            </a:r>
            <a:r>
              <a:rPr lang="de-CH" altLang="es-ES" b="1" dirty="0"/>
              <a:t> </a:t>
            </a:r>
            <a:r>
              <a:rPr lang="de-CH" altLang="es-ES" b="1" dirty="0" err="1"/>
              <a:t>grupal</a:t>
            </a:r>
            <a:r>
              <a:rPr lang="de-CH" altLang="es-ES" b="1" dirty="0"/>
              <a:t> (5 </a:t>
            </a:r>
            <a:r>
              <a:rPr lang="de-CH" altLang="es-ES" b="1" dirty="0" err="1"/>
              <a:t>minutos</a:t>
            </a:r>
            <a:r>
              <a:rPr lang="de-CH" altLang="es-ES" b="1" dirty="0"/>
              <a:t>)</a:t>
            </a:r>
          </a:p>
          <a:p>
            <a:pPr eaLnBrk="1" hangingPunct="1">
              <a:spcBef>
                <a:spcPct val="0"/>
              </a:spcBef>
            </a:pPr>
            <a:endParaRPr lang="de-CH" altLang="es-ES" b="1" dirty="0"/>
          </a:p>
          <a:p>
            <a:pPr eaLnBrk="1" hangingPunct="1">
              <a:spcBef>
                <a:spcPct val="0"/>
              </a:spcBef>
            </a:pPr>
            <a:r>
              <a:rPr lang="de-CH" altLang="es-ES" b="0" dirty="0" err="1"/>
              <a:t>Haga</a:t>
            </a:r>
            <a:r>
              <a:rPr lang="de-CH" altLang="es-ES" b="0" dirty="0"/>
              <a:t> </a:t>
            </a:r>
            <a:r>
              <a:rPr lang="de-CH" altLang="es-ES" b="0" dirty="0" err="1"/>
              <a:t>que</a:t>
            </a:r>
            <a:r>
              <a:rPr lang="de-CH" altLang="es-ES" b="0" dirty="0"/>
              <a:t> los </a:t>
            </a:r>
            <a:r>
              <a:rPr lang="de-CH" altLang="es-ES" b="0" dirty="0" err="1"/>
              <a:t>maestros</a:t>
            </a:r>
            <a:r>
              <a:rPr lang="de-CH" altLang="es-ES" b="0" dirty="0"/>
              <a:t> </a:t>
            </a:r>
            <a:r>
              <a:rPr lang="de-CH" altLang="es-ES" b="0" dirty="0" err="1"/>
              <a:t>definan</a:t>
            </a:r>
            <a:r>
              <a:rPr lang="de-CH" altLang="es-ES" b="0" dirty="0"/>
              <a:t> </a:t>
            </a:r>
            <a:r>
              <a:rPr lang="de-CH" altLang="es-ES" b="0" dirty="0" err="1"/>
              <a:t>cuál</a:t>
            </a:r>
            <a:r>
              <a:rPr lang="de-CH" altLang="es-ES" b="0" dirty="0"/>
              <a:t> </a:t>
            </a:r>
            <a:r>
              <a:rPr lang="de-CH" altLang="es-ES" b="0" dirty="0" err="1"/>
              <a:t>podría</a:t>
            </a:r>
            <a:r>
              <a:rPr lang="de-CH" altLang="es-ES" b="0" dirty="0"/>
              <a:t> </a:t>
            </a:r>
            <a:r>
              <a:rPr lang="de-CH" altLang="es-ES" b="0" dirty="0" err="1"/>
              <a:t>ser</a:t>
            </a:r>
            <a:r>
              <a:rPr lang="de-CH" altLang="es-ES" b="0" dirty="0"/>
              <a:t> </a:t>
            </a:r>
            <a:r>
              <a:rPr lang="de-CH" altLang="es-ES" b="0" dirty="0" err="1"/>
              <a:t>el</a:t>
            </a:r>
            <a:r>
              <a:rPr lang="de-CH" altLang="es-ES" b="0" dirty="0"/>
              <a:t> </a:t>
            </a:r>
            <a:r>
              <a:rPr lang="de-CH" altLang="es-ES" b="0" dirty="0" err="1"/>
              <a:t>problema</a:t>
            </a:r>
            <a:r>
              <a:rPr lang="de-CH" altLang="es-ES" b="0" dirty="0"/>
              <a:t> </a:t>
            </a:r>
            <a:r>
              <a:rPr lang="de-CH" altLang="es-ES" b="0" dirty="0" err="1"/>
              <a:t>y</a:t>
            </a:r>
            <a:r>
              <a:rPr lang="de-CH" altLang="es-ES" b="0" dirty="0"/>
              <a:t> </a:t>
            </a:r>
            <a:r>
              <a:rPr lang="de-CH" altLang="es-ES" b="0" dirty="0" err="1"/>
              <a:t>que</a:t>
            </a:r>
            <a:r>
              <a:rPr lang="de-CH" altLang="es-ES" b="0" dirty="0"/>
              <a:t> </a:t>
            </a:r>
            <a:r>
              <a:rPr lang="de-CH" altLang="es-ES" b="0" dirty="0" err="1"/>
              <a:t>hagan</a:t>
            </a:r>
            <a:r>
              <a:rPr lang="de-CH" altLang="es-ES" b="0" dirty="0"/>
              <a:t> </a:t>
            </a:r>
            <a:r>
              <a:rPr lang="de-CH" altLang="es-ES" b="0" dirty="0" err="1"/>
              <a:t>posibles</a:t>
            </a:r>
            <a:r>
              <a:rPr lang="de-CH" altLang="es-ES" b="0" dirty="0"/>
              <a:t> </a:t>
            </a:r>
            <a:r>
              <a:rPr lang="de-CH" altLang="es-ES" b="0" dirty="0" err="1"/>
              <a:t>soluciones</a:t>
            </a:r>
            <a:r>
              <a:rPr lang="de-CH" altLang="es-ES" b="0" dirty="0"/>
              <a:t> </a:t>
            </a:r>
            <a:r>
              <a:rPr lang="de-CH" altLang="es-ES" b="0" dirty="0" err="1"/>
              <a:t>para</a:t>
            </a:r>
            <a:r>
              <a:rPr lang="de-CH" altLang="es-ES" b="0" dirty="0"/>
              <a:t> </a:t>
            </a:r>
            <a:r>
              <a:rPr lang="de-CH" altLang="es-ES" b="0" dirty="0" err="1"/>
              <a:t>este</a:t>
            </a:r>
            <a:r>
              <a:rPr lang="de-CH" altLang="es-ES" b="0" dirty="0"/>
              <a:t> </a:t>
            </a:r>
            <a:r>
              <a:rPr lang="de-CH" altLang="es-ES" b="0" dirty="0" err="1"/>
              <a:t>alumno</a:t>
            </a:r>
            <a:r>
              <a:rPr lang="de-CH" altLang="es-ES" b="0" dirty="0"/>
              <a:t>.</a:t>
            </a:r>
            <a:endParaRPr lang="en-GB" altLang="es-ES" b="0" dirty="0"/>
          </a:p>
        </p:txBody>
      </p:sp>
      <p:sp>
        <p:nvSpPr>
          <p:cNvPr id="37892" name="Marcador de número de diapositiva 3">
            <a:extLst>
              <a:ext uri="{FF2B5EF4-FFF2-40B4-BE49-F238E27FC236}">
                <a16:creationId xmlns:a16="http://schemas.microsoft.com/office/drawing/2014/main" xmlns="" id="{53CBE01F-806A-F44A-8398-A020E57992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01426C-1E6E-014E-83B2-FD6027EC4F00}" type="slidenum">
              <a:rPr lang="es-ES" altLang="es-ES"/>
              <a:pPr/>
              <a:t>17</a:t>
            </a:fld>
            <a:endParaRPr lang="es-ES" altLang="es-ES"/>
          </a:p>
        </p:txBody>
      </p:sp>
    </p:spTree>
    <p:extLst>
      <p:ext uri="{BB962C8B-B14F-4D97-AF65-F5344CB8AC3E}">
        <p14:creationId xmlns:p14="http://schemas.microsoft.com/office/powerpoint/2010/main" val="3352493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imagen de diapositiva 1">
            <a:extLst>
              <a:ext uri="{FF2B5EF4-FFF2-40B4-BE49-F238E27FC236}">
                <a16:creationId xmlns:a16="http://schemas.microsoft.com/office/drawing/2014/main" xmlns="" id="{77FA7058-74D2-2A49-8E7F-385B9C8841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Marcador de notas 2">
            <a:extLst>
              <a:ext uri="{FF2B5EF4-FFF2-40B4-BE49-F238E27FC236}">
                <a16:creationId xmlns:a16="http://schemas.microsoft.com/office/drawing/2014/main" xmlns="" id="{08B3F562-D818-0C47-989D-2FD121B630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s-ES" b="1" dirty="0" err="1"/>
              <a:t>Ahora</a:t>
            </a:r>
            <a:r>
              <a:rPr lang="en-GB" altLang="es-ES" b="1" dirty="0"/>
              <a:t> </a:t>
            </a:r>
            <a:r>
              <a:rPr lang="en-GB" altLang="es-ES" b="1" dirty="0" err="1"/>
              <a:t>haga</a:t>
            </a:r>
            <a:r>
              <a:rPr lang="en-GB" altLang="es-ES" b="1" dirty="0"/>
              <a:t> que </a:t>
            </a:r>
            <a:r>
              <a:rPr lang="en-GB" altLang="es-ES" b="1" dirty="0" err="1"/>
              <a:t>los</a:t>
            </a:r>
            <a:r>
              <a:rPr lang="en-GB" altLang="es-ES" b="1" dirty="0"/>
              <a:t> maestros </a:t>
            </a:r>
            <a:r>
              <a:rPr lang="en-GB" altLang="es-ES" b="1" dirty="0" err="1"/>
              <a:t>elijan</a:t>
            </a:r>
            <a:r>
              <a:rPr lang="en-GB" altLang="es-ES" b="1" dirty="0"/>
              <a:t> </a:t>
            </a:r>
            <a:r>
              <a:rPr lang="en-GB" altLang="es-ES" b="1" dirty="0" err="1"/>
              <a:t>qué</a:t>
            </a:r>
            <a:r>
              <a:rPr lang="en-GB" altLang="es-ES" b="1" dirty="0"/>
              <a:t> </a:t>
            </a:r>
            <a:r>
              <a:rPr lang="en-GB" altLang="es-ES" b="1" dirty="0" err="1"/>
              <a:t>curso</a:t>
            </a:r>
            <a:r>
              <a:rPr lang="en-GB" altLang="es-ES" b="1" dirty="0"/>
              <a:t> de </a:t>
            </a:r>
            <a:r>
              <a:rPr lang="en-GB" altLang="es-ES" b="1" dirty="0" err="1"/>
              <a:t>acción</a:t>
            </a:r>
            <a:r>
              <a:rPr lang="en-GB" altLang="es-ES" b="1" dirty="0"/>
              <a:t> </a:t>
            </a:r>
            <a:r>
              <a:rPr lang="en-GB" altLang="es-ES" b="1" dirty="0" err="1"/>
              <a:t>tomarían</a:t>
            </a:r>
            <a:endParaRPr lang="en-GB" altLang="es-ES" b="1" dirty="0"/>
          </a:p>
          <a:p>
            <a:pPr eaLnBrk="1" hangingPunct="1">
              <a:spcBef>
                <a:spcPct val="0"/>
              </a:spcBef>
            </a:pPr>
            <a:endParaRPr lang="en-GB" altLang="es-ES" b="1" dirty="0"/>
          </a:p>
          <a:p>
            <a:pPr eaLnBrk="1" hangingPunct="1">
              <a:spcBef>
                <a:spcPct val="0"/>
              </a:spcBef>
            </a:pPr>
            <a:r>
              <a:rPr lang="en-GB" altLang="es-ES" b="0" dirty="0" err="1"/>
              <a:t>Nuevamente</a:t>
            </a:r>
            <a:r>
              <a:rPr lang="en-GB" altLang="es-ES" b="0" dirty="0"/>
              <a:t>, </a:t>
            </a:r>
            <a:r>
              <a:rPr lang="en-GB" altLang="es-ES" b="0" dirty="0" err="1"/>
              <a:t>aquí</a:t>
            </a:r>
            <a:r>
              <a:rPr lang="en-GB" altLang="es-ES" b="0" dirty="0"/>
              <a:t> no hay un </a:t>
            </a:r>
            <a:r>
              <a:rPr lang="en-GB" altLang="es-ES" b="0" dirty="0" err="1"/>
              <a:t>ejemplo</a:t>
            </a:r>
            <a:r>
              <a:rPr lang="en-GB" altLang="es-ES" b="0" dirty="0"/>
              <a:t> </a:t>
            </a:r>
            <a:r>
              <a:rPr lang="en-GB" altLang="es-ES" b="0" dirty="0" err="1"/>
              <a:t>claro</a:t>
            </a:r>
            <a:r>
              <a:rPr lang="en-GB" altLang="es-ES" b="0" dirty="0"/>
              <a:t>, </a:t>
            </a:r>
            <a:r>
              <a:rPr lang="en-GB" altLang="es-ES" b="0" dirty="0" err="1"/>
              <a:t>ya</a:t>
            </a:r>
            <a:r>
              <a:rPr lang="en-GB" altLang="es-ES" b="0" dirty="0"/>
              <a:t> que </a:t>
            </a:r>
            <a:r>
              <a:rPr lang="en-GB" altLang="es-ES" b="0" dirty="0" err="1"/>
              <a:t>algunos</a:t>
            </a:r>
            <a:r>
              <a:rPr lang="en-GB" altLang="es-ES" b="0" dirty="0"/>
              <a:t> maestros </a:t>
            </a:r>
            <a:r>
              <a:rPr lang="en-GB" altLang="es-ES" b="0" dirty="0" err="1"/>
              <a:t>pueden</a:t>
            </a:r>
            <a:r>
              <a:rPr lang="en-GB" altLang="es-ES" b="0" dirty="0"/>
              <a:t> </a:t>
            </a:r>
            <a:r>
              <a:rPr lang="en-GB" altLang="es-ES" b="0" dirty="0" err="1"/>
              <a:t>tener</a:t>
            </a:r>
            <a:r>
              <a:rPr lang="en-GB" altLang="es-ES" b="0" dirty="0"/>
              <a:t> </a:t>
            </a:r>
            <a:r>
              <a:rPr lang="en-GB" altLang="es-ES" b="0" dirty="0" err="1"/>
              <a:t>experiencia</a:t>
            </a:r>
            <a:r>
              <a:rPr lang="en-GB" altLang="es-ES" b="0" dirty="0"/>
              <a:t> </a:t>
            </a:r>
            <a:r>
              <a:rPr lang="en-GB" altLang="es-ES" b="0" dirty="0" err="1"/>
              <a:t>en</a:t>
            </a:r>
            <a:r>
              <a:rPr lang="en-GB" altLang="es-ES" b="0" dirty="0"/>
              <a:t> </a:t>
            </a:r>
            <a:r>
              <a:rPr lang="en-GB" altLang="es-ES" b="0" dirty="0" err="1"/>
              <a:t>capacitación</a:t>
            </a:r>
            <a:r>
              <a:rPr lang="en-GB" altLang="es-ES" b="0" dirty="0"/>
              <a:t> </a:t>
            </a:r>
            <a:r>
              <a:rPr lang="en-GB" altLang="es-ES" b="0" dirty="0" err="1"/>
              <a:t>en</a:t>
            </a:r>
            <a:r>
              <a:rPr lang="en-GB" altLang="es-ES" b="0" dirty="0"/>
              <a:t> </a:t>
            </a:r>
            <a:r>
              <a:rPr lang="en-GB" altLang="es-ES" b="0" dirty="0" err="1"/>
              <a:t>habilidades</a:t>
            </a:r>
            <a:r>
              <a:rPr lang="en-GB" altLang="es-ES" b="0" dirty="0"/>
              <a:t> </a:t>
            </a:r>
            <a:r>
              <a:rPr lang="en-GB" altLang="es-ES" b="0" dirty="0" err="1"/>
              <a:t>blandas</a:t>
            </a:r>
            <a:r>
              <a:rPr lang="en-GB" altLang="es-ES" b="0" dirty="0"/>
              <a:t>. Sin embargo, </a:t>
            </a:r>
            <a:r>
              <a:rPr lang="en-GB" altLang="es-ES" b="0" dirty="0" err="1"/>
              <a:t>en</a:t>
            </a:r>
            <a:r>
              <a:rPr lang="en-GB" altLang="es-ES" b="0" dirty="0"/>
              <a:t> la </a:t>
            </a:r>
            <a:r>
              <a:rPr lang="en-GB" altLang="es-ES" b="0" dirty="0" err="1"/>
              <a:t>mayoría</a:t>
            </a:r>
            <a:r>
              <a:rPr lang="en-GB" altLang="es-ES" b="0" dirty="0"/>
              <a:t> de </a:t>
            </a:r>
            <a:r>
              <a:rPr lang="en-GB" altLang="es-ES" b="0" dirty="0" err="1"/>
              <a:t>los</a:t>
            </a:r>
            <a:r>
              <a:rPr lang="en-GB" altLang="es-ES" b="0" dirty="0"/>
              <a:t> </a:t>
            </a:r>
            <a:r>
              <a:rPr lang="en-GB" altLang="es-ES" b="0" dirty="0" err="1"/>
              <a:t>casos</a:t>
            </a:r>
            <a:r>
              <a:rPr lang="en-GB" altLang="es-ES" b="0" dirty="0"/>
              <a:t>, </a:t>
            </a:r>
            <a:r>
              <a:rPr lang="en-GB" altLang="es-ES" b="0" dirty="0" err="1"/>
              <a:t>una</a:t>
            </a:r>
            <a:r>
              <a:rPr lang="en-GB" altLang="es-ES" b="0" dirty="0"/>
              <a:t> </a:t>
            </a:r>
            <a:r>
              <a:rPr lang="en-GB" altLang="es-ES" b="0" dirty="0" err="1"/>
              <a:t>buena</a:t>
            </a:r>
            <a:r>
              <a:rPr lang="en-GB" altLang="es-ES" b="0" dirty="0"/>
              <a:t> </a:t>
            </a:r>
            <a:r>
              <a:rPr lang="en-GB" altLang="es-ES" b="0" dirty="0" err="1"/>
              <a:t>combinación</a:t>
            </a:r>
            <a:r>
              <a:rPr lang="en-GB" altLang="es-ES" b="0" dirty="0"/>
              <a:t> de </a:t>
            </a:r>
            <a:r>
              <a:rPr lang="en-GB" altLang="es-ES" b="0" dirty="0" err="1"/>
              <a:t>habilidades</a:t>
            </a:r>
            <a:r>
              <a:rPr lang="en-GB" altLang="es-ES" b="0" dirty="0"/>
              <a:t> para </a:t>
            </a:r>
            <a:r>
              <a:rPr lang="en-GB" altLang="es-ES" b="0" dirty="0" err="1"/>
              <a:t>escuchar</a:t>
            </a:r>
            <a:r>
              <a:rPr lang="en-GB" altLang="es-ES" b="0" dirty="0"/>
              <a:t> y </a:t>
            </a:r>
            <a:r>
              <a:rPr lang="en-GB" altLang="es-ES" b="0" dirty="0" err="1"/>
              <a:t>explorar</a:t>
            </a:r>
            <a:r>
              <a:rPr lang="en-GB" altLang="es-ES" b="0" dirty="0"/>
              <a:t> </a:t>
            </a:r>
            <a:r>
              <a:rPr lang="en-GB" altLang="es-ES" b="0" dirty="0" err="1"/>
              <a:t>quién</a:t>
            </a:r>
            <a:r>
              <a:rPr lang="en-GB" altLang="es-ES" b="0" dirty="0"/>
              <a:t> </a:t>
            </a:r>
            <a:r>
              <a:rPr lang="en-GB" altLang="es-ES" b="0" dirty="0" err="1"/>
              <a:t>podría</a:t>
            </a:r>
            <a:r>
              <a:rPr lang="en-GB" altLang="es-ES" b="0" dirty="0"/>
              <a:t> </a:t>
            </a:r>
            <a:r>
              <a:rPr lang="en-GB" altLang="es-ES" b="0" dirty="0" err="1"/>
              <a:t>apoyarlos</a:t>
            </a:r>
            <a:r>
              <a:rPr lang="en-GB" altLang="es-ES" b="0" dirty="0"/>
              <a:t> </a:t>
            </a:r>
            <a:r>
              <a:rPr lang="en-GB" altLang="es-ES" b="0" dirty="0" err="1"/>
              <a:t>en</a:t>
            </a:r>
            <a:r>
              <a:rPr lang="en-GB" altLang="es-ES" b="0" dirty="0"/>
              <a:t> el </a:t>
            </a:r>
            <a:r>
              <a:rPr lang="en-GB" altLang="es-ES" b="0" dirty="0" err="1"/>
              <a:t>lugar</a:t>
            </a:r>
            <a:r>
              <a:rPr lang="en-GB" altLang="es-ES" b="0" dirty="0"/>
              <a:t> de </a:t>
            </a:r>
            <a:r>
              <a:rPr lang="en-GB" altLang="es-ES" b="0" dirty="0" err="1"/>
              <a:t>trabajo</a:t>
            </a:r>
            <a:r>
              <a:rPr lang="en-GB" altLang="es-ES" b="0" dirty="0"/>
              <a:t> </a:t>
            </a:r>
            <a:r>
              <a:rPr lang="en-GB" altLang="es-ES" b="0" dirty="0" err="1"/>
              <a:t>es</a:t>
            </a:r>
            <a:r>
              <a:rPr lang="en-GB" altLang="es-ES" b="0" dirty="0"/>
              <a:t> lo </a:t>
            </a:r>
            <a:r>
              <a:rPr lang="en-GB" altLang="es-ES" b="0" dirty="0" err="1"/>
              <a:t>más</a:t>
            </a:r>
            <a:r>
              <a:rPr lang="en-GB" altLang="es-ES" b="0" dirty="0"/>
              <a:t> </a:t>
            </a:r>
            <a:r>
              <a:rPr lang="en-GB" altLang="es-ES" b="0" dirty="0" err="1"/>
              <a:t>recomendable</a:t>
            </a:r>
            <a:r>
              <a:rPr lang="en-GB" altLang="es-ES" b="0" dirty="0"/>
              <a:t>. De </a:t>
            </a:r>
            <a:r>
              <a:rPr lang="en-GB" altLang="es-ES" b="0" dirty="0" err="1"/>
              <a:t>esta</a:t>
            </a:r>
            <a:r>
              <a:rPr lang="en-GB" altLang="es-ES" b="0" dirty="0"/>
              <a:t> </a:t>
            </a:r>
            <a:r>
              <a:rPr lang="en-GB" altLang="es-ES" b="0" dirty="0" err="1"/>
              <a:t>manera</a:t>
            </a:r>
            <a:r>
              <a:rPr lang="en-GB" altLang="es-ES" b="0" dirty="0"/>
              <a:t>, el maestro </a:t>
            </a:r>
            <a:r>
              <a:rPr lang="en-GB" altLang="es-ES" b="0" dirty="0" err="1"/>
              <a:t>asume</a:t>
            </a:r>
            <a:r>
              <a:rPr lang="en-GB" altLang="es-ES" b="0" dirty="0"/>
              <a:t> un </a:t>
            </a:r>
            <a:r>
              <a:rPr lang="en-GB" altLang="es-ES" b="0" dirty="0" err="1"/>
              <a:t>rol</a:t>
            </a:r>
            <a:r>
              <a:rPr lang="en-GB" altLang="es-ES" b="0" dirty="0"/>
              <a:t> </a:t>
            </a:r>
            <a:r>
              <a:rPr lang="en-GB" altLang="es-ES" b="0" dirty="0" err="1"/>
              <a:t>más</a:t>
            </a:r>
            <a:r>
              <a:rPr lang="en-GB" altLang="es-ES" b="0" dirty="0"/>
              <a:t> de coaching para </a:t>
            </a:r>
            <a:r>
              <a:rPr lang="en-GB" altLang="es-ES" b="0" dirty="0" err="1"/>
              <a:t>ayudar</a:t>
            </a:r>
            <a:r>
              <a:rPr lang="en-GB" altLang="es-ES" b="0" dirty="0"/>
              <a:t> al </a:t>
            </a:r>
            <a:r>
              <a:rPr lang="en-GB" altLang="es-ES" b="0" dirty="0" err="1"/>
              <a:t>alumno</a:t>
            </a:r>
            <a:r>
              <a:rPr lang="en-GB" altLang="es-ES" b="0" dirty="0"/>
              <a:t> a </a:t>
            </a:r>
            <a:r>
              <a:rPr lang="en-GB" altLang="es-ES" b="0" dirty="0" err="1"/>
              <a:t>reflexionar</a:t>
            </a:r>
            <a:r>
              <a:rPr lang="en-GB" altLang="es-ES" b="0" dirty="0"/>
              <a:t> </a:t>
            </a:r>
            <a:r>
              <a:rPr lang="en-GB" altLang="es-ES" b="0" dirty="0" err="1"/>
              <a:t>sobre</a:t>
            </a:r>
            <a:r>
              <a:rPr lang="en-GB" altLang="es-ES" b="0" dirty="0"/>
              <a:t> </a:t>
            </a:r>
            <a:r>
              <a:rPr lang="en-GB" altLang="es-ES" b="0" dirty="0" err="1"/>
              <a:t>quién</a:t>
            </a:r>
            <a:r>
              <a:rPr lang="en-GB" altLang="es-ES" b="0" dirty="0"/>
              <a:t> </a:t>
            </a:r>
            <a:r>
              <a:rPr lang="en-GB" altLang="es-ES" b="0" dirty="0" err="1"/>
              <a:t>en</a:t>
            </a:r>
            <a:r>
              <a:rPr lang="en-GB" altLang="es-ES" b="0" dirty="0"/>
              <a:t> </a:t>
            </a:r>
            <a:r>
              <a:rPr lang="en-GB" altLang="es-ES" b="0" dirty="0" err="1"/>
              <a:t>su</a:t>
            </a:r>
            <a:r>
              <a:rPr lang="en-GB" altLang="es-ES" b="0" dirty="0"/>
              <a:t> red </a:t>
            </a:r>
            <a:r>
              <a:rPr lang="en-GB" altLang="es-ES" b="0" dirty="0" err="1"/>
              <a:t>puede</a:t>
            </a:r>
            <a:r>
              <a:rPr lang="en-GB" altLang="es-ES" b="0" dirty="0"/>
              <a:t> </a:t>
            </a:r>
            <a:r>
              <a:rPr lang="en-GB" altLang="es-ES" b="0" dirty="0" err="1"/>
              <a:t>apoyarlo</a:t>
            </a:r>
            <a:r>
              <a:rPr lang="en-GB" altLang="es-ES" b="0" dirty="0"/>
              <a:t>.</a:t>
            </a:r>
          </a:p>
        </p:txBody>
      </p:sp>
      <p:sp>
        <p:nvSpPr>
          <p:cNvPr id="38916" name="Marcador de número de diapositiva 3">
            <a:extLst>
              <a:ext uri="{FF2B5EF4-FFF2-40B4-BE49-F238E27FC236}">
                <a16:creationId xmlns:a16="http://schemas.microsoft.com/office/drawing/2014/main" xmlns="" id="{29F66E10-A1C6-B747-B452-22BB1A9BDD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650A132-55AB-ED49-B7B5-1334FB75BBB6}" type="slidenum">
              <a:rPr lang="es-ES" altLang="es-ES"/>
              <a:pPr/>
              <a:t>18</a:t>
            </a:fld>
            <a:endParaRPr lang="es-ES" altLang="es-ES"/>
          </a:p>
        </p:txBody>
      </p:sp>
    </p:spTree>
    <p:extLst>
      <p:ext uri="{BB962C8B-B14F-4D97-AF65-F5344CB8AC3E}">
        <p14:creationId xmlns:p14="http://schemas.microsoft.com/office/powerpoint/2010/main" val="3503842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0732D7F0-8F71-F64E-A2F1-EA38EFF6DA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7762BC05-CAF9-5246-85A8-7AA569F099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en-US" b="1" dirty="0" err="1"/>
              <a:t>Actividad</a:t>
            </a:r>
            <a:r>
              <a:rPr lang="de-CH" altLang="en-US" b="1" dirty="0"/>
              <a:t> </a:t>
            </a:r>
            <a:r>
              <a:rPr lang="de-CH" altLang="en-US" b="1" dirty="0" err="1"/>
              <a:t>grupal</a:t>
            </a:r>
            <a:r>
              <a:rPr lang="de-CH" altLang="en-US" b="1" dirty="0"/>
              <a:t> (5-10 </a:t>
            </a:r>
            <a:r>
              <a:rPr lang="de-CH" altLang="en-US" b="1" dirty="0" err="1"/>
              <a:t>minutos</a:t>
            </a:r>
            <a:r>
              <a:rPr lang="de-CH" altLang="en-US" b="1" dirty="0"/>
              <a:t>)</a:t>
            </a:r>
          </a:p>
          <a:p>
            <a:endParaRPr lang="de-CH" altLang="en-US" b="1" dirty="0"/>
          </a:p>
          <a:p>
            <a:r>
              <a:rPr lang="de-CH" altLang="en-US" b="0" dirty="0" err="1"/>
              <a:t>Haga</a:t>
            </a:r>
            <a:r>
              <a:rPr lang="de-CH" altLang="en-US" b="0" dirty="0"/>
              <a:t> </a:t>
            </a:r>
            <a:r>
              <a:rPr lang="de-CH" altLang="en-US" b="0" dirty="0" err="1"/>
              <a:t>que</a:t>
            </a:r>
            <a:r>
              <a:rPr lang="de-CH" altLang="en-US" b="0" dirty="0"/>
              <a:t> los </a:t>
            </a:r>
            <a:r>
              <a:rPr lang="de-CH" altLang="en-US" b="0" dirty="0" err="1"/>
              <a:t>maestros</a:t>
            </a:r>
            <a:r>
              <a:rPr lang="de-CH" altLang="en-US" b="0" dirty="0"/>
              <a:t> </a:t>
            </a:r>
            <a:r>
              <a:rPr lang="de-CH" altLang="en-US" b="0" dirty="0" err="1"/>
              <a:t>hagan</a:t>
            </a:r>
            <a:r>
              <a:rPr lang="de-CH" altLang="en-US" b="0" dirty="0"/>
              <a:t> </a:t>
            </a:r>
            <a:r>
              <a:rPr lang="de-CH" altLang="en-US" b="0" dirty="0" err="1"/>
              <a:t>una</a:t>
            </a:r>
            <a:r>
              <a:rPr lang="de-CH" altLang="en-US" b="0" dirty="0"/>
              <a:t> </a:t>
            </a:r>
            <a:r>
              <a:rPr lang="de-CH" altLang="en-US" b="0" dirty="0" err="1"/>
              <a:t>lluvia</a:t>
            </a:r>
            <a:r>
              <a:rPr lang="de-CH" altLang="en-US" b="0" dirty="0"/>
              <a:t> de </a:t>
            </a:r>
            <a:r>
              <a:rPr lang="de-CH" altLang="en-US" b="0" dirty="0" err="1"/>
              <a:t>ideas</a:t>
            </a:r>
            <a:r>
              <a:rPr lang="de-CH" altLang="en-US" b="0" dirty="0"/>
              <a:t> </a:t>
            </a:r>
            <a:r>
              <a:rPr lang="de-CH" altLang="en-US" b="0" dirty="0" err="1"/>
              <a:t>sobre</a:t>
            </a:r>
            <a:r>
              <a:rPr lang="de-CH" altLang="en-US" b="0" dirty="0"/>
              <a:t> </a:t>
            </a:r>
            <a:r>
              <a:rPr lang="de-CH" altLang="en-US" b="0" dirty="0" err="1"/>
              <a:t>cualquier</a:t>
            </a:r>
            <a:r>
              <a:rPr lang="de-CH" altLang="en-US" b="0" dirty="0"/>
              <a:t> </a:t>
            </a:r>
            <a:r>
              <a:rPr lang="de-CH" altLang="en-US" b="0" dirty="0" err="1"/>
              <a:t>otro</a:t>
            </a:r>
            <a:r>
              <a:rPr lang="de-CH" altLang="en-US" b="0" dirty="0"/>
              <a:t> </a:t>
            </a:r>
            <a:r>
              <a:rPr lang="de-CH" altLang="en-US" b="0" dirty="0" err="1"/>
              <a:t>aspecto</a:t>
            </a:r>
            <a:r>
              <a:rPr lang="de-CH" altLang="en-US" b="0" dirty="0"/>
              <a:t> </a:t>
            </a:r>
            <a:r>
              <a:rPr lang="de-CH" altLang="en-US" b="0" dirty="0" err="1"/>
              <a:t>necesario</a:t>
            </a:r>
            <a:r>
              <a:rPr lang="de-CH" altLang="en-US" b="0" dirty="0"/>
              <a:t> </a:t>
            </a:r>
            <a:r>
              <a:rPr lang="de-CH" altLang="en-US" b="0" dirty="0" err="1"/>
              <a:t>y</a:t>
            </a:r>
            <a:r>
              <a:rPr lang="de-CH" altLang="en-US" b="0" dirty="0"/>
              <a:t> </a:t>
            </a:r>
            <a:r>
              <a:rPr lang="de-CH" altLang="en-US" b="0" dirty="0" err="1"/>
              <a:t>luego</a:t>
            </a:r>
            <a:r>
              <a:rPr lang="de-CH" altLang="en-US" b="0" dirty="0"/>
              <a:t> </a:t>
            </a:r>
            <a:r>
              <a:rPr lang="de-CH" altLang="en-US" b="0" dirty="0" err="1"/>
              <a:t>planifique</a:t>
            </a:r>
            <a:r>
              <a:rPr lang="de-CH" altLang="en-US" b="0" dirty="0"/>
              <a:t> </a:t>
            </a:r>
            <a:r>
              <a:rPr lang="de-CH" altLang="en-US" b="0" dirty="0" err="1"/>
              <a:t>una</a:t>
            </a:r>
            <a:r>
              <a:rPr lang="de-CH" altLang="en-US" b="0" dirty="0"/>
              <a:t> </a:t>
            </a:r>
            <a:r>
              <a:rPr lang="de-CH" altLang="en-US" b="0" dirty="0" err="1"/>
              <a:t>entrega</a:t>
            </a:r>
            <a:r>
              <a:rPr lang="de-CH" altLang="en-US" b="0" dirty="0"/>
              <a:t> verbal </a:t>
            </a:r>
            <a:r>
              <a:rPr lang="de-CH" altLang="en-US" b="0" dirty="0" err="1"/>
              <a:t>para</a:t>
            </a:r>
            <a:r>
              <a:rPr lang="de-CH" altLang="en-US" b="0" dirty="0"/>
              <a:t> </a:t>
            </a:r>
            <a:r>
              <a:rPr lang="de-CH" altLang="en-US" b="0" dirty="0" err="1"/>
              <a:t>un</a:t>
            </a:r>
            <a:r>
              <a:rPr lang="de-CH" altLang="en-US" b="0" dirty="0"/>
              <a:t> </a:t>
            </a:r>
            <a:r>
              <a:rPr lang="de-CH" altLang="en-US" b="0" dirty="0" err="1"/>
              <a:t>estudiante</a:t>
            </a:r>
            <a:r>
              <a:rPr lang="de-CH" altLang="en-US" b="0" dirty="0"/>
              <a:t> en la </a:t>
            </a:r>
            <a:r>
              <a:rPr lang="de-CH" altLang="en-US" b="0" dirty="0" err="1"/>
              <a:t>clase</a:t>
            </a:r>
            <a:r>
              <a:rPr lang="de-CH" altLang="en-US" b="0" dirty="0"/>
              <a:t>.</a:t>
            </a:r>
            <a:endParaRPr lang="en-GB" altLang="en-US" b="0" dirty="0"/>
          </a:p>
        </p:txBody>
      </p:sp>
      <p:sp>
        <p:nvSpPr>
          <p:cNvPr id="39940" name="Slide Number Placeholder 3">
            <a:extLst>
              <a:ext uri="{FF2B5EF4-FFF2-40B4-BE49-F238E27FC236}">
                <a16:creationId xmlns:a16="http://schemas.microsoft.com/office/drawing/2014/main" xmlns="" id="{C0100419-082E-A546-8976-3F0C85789A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CB99012-82EA-C649-991E-3B271FD9B834}" type="slidenum">
              <a:rPr lang="es-ES" altLang="en-US"/>
              <a:pPr/>
              <a:t>20</a:t>
            </a:fld>
            <a:endParaRPr lang="es-ES" altLang="en-US"/>
          </a:p>
        </p:txBody>
      </p:sp>
    </p:spTree>
    <p:extLst>
      <p:ext uri="{BB962C8B-B14F-4D97-AF65-F5344CB8AC3E}">
        <p14:creationId xmlns:p14="http://schemas.microsoft.com/office/powerpoint/2010/main" val="1486514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xmlns="" id="{5911248D-36A9-3D42-874A-CBB50BD119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xmlns="" id="{959A0A12-F8C1-EA45-93F3-824A5F67D5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en-US" b="1" dirty="0" err="1"/>
              <a:t>Actividad</a:t>
            </a:r>
            <a:r>
              <a:rPr lang="de-CH" altLang="en-US" b="1" dirty="0"/>
              <a:t> </a:t>
            </a:r>
            <a:r>
              <a:rPr lang="de-CH" altLang="en-US" b="1" dirty="0" err="1"/>
              <a:t>grupal</a:t>
            </a:r>
            <a:r>
              <a:rPr lang="de-CH" altLang="en-US" b="1" dirty="0"/>
              <a:t> (10 </a:t>
            </a:r>
            <a:r>
              <a:rPr lang="de-CH" altLang="en-US" b="1" dirty="0" err="1"/>
              <a:t>minutos</a:t>
            </a:r>
            <a:r>
              <a:rPr lang="de-CH" altLang="en-US" b="1" dirty="0"/>
              <a:t>)</a:t>
            </a:r>
            <a:endParaRPr lang="en-GB" altLang="en-US" b="1" dirty="0"/>
          </a:p>
        </p:txBody>
      </p:sp>
      <p:sp>
        <p:nvSpPr>
          <p:cNvPr id="40964" name="Slide Number Placeholder 3">
            <a:extLst>
              <a:ext uri="{FF2B5EF4-FFF2-40B4-BE49-F238E27FC236}">
                <a16:creationId xmlns:a16="http://schemas.microsoft.com/office/drawing/2014/main" xmlns="" id="{35F8A3A0-4987-8641-A810-454DB47C9F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361F2C-415E-314E-9A0E-FB642FF6F9FA}" type="slidenum">
              <a:rPr lang="es-ES" altLang="en-US"/>
              <a:pPr/>
              <a:t>21</a:t>
            </a:fld>
            <a:endParaRPr lang="es-ES" altLang="en-US"/>
          </a:p>
        </p:txBody>
      </p:sp>
    </p:spTree>
    <p:extLst>
      <p:ext uri="{BB962C8B-B14F-4D97-AF65-F5344CB8AC3E}">
        <p14:creationId xmlns:p14="http://schemas.microsoft.com/office/powerpoint/2010/main" val="121278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xmlns="" id="{D2540E37-ED6F-F044-A7FD-7B2276FF47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xmlns="" id="{86A3C06E-7206-E246-B9D0-04427ECA87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en-US" b="1" dirty="0" err="1"/>
              <a:t>Discusión</a:t>
            </a:r>
            <a:r>
              <a:rPr lang="de-CH" altLang="en-US" b="1" dirty="0"/>
              <a:t> </a:t>
            </a:r>
            <a:r>
              <a:rPr lang="de-CH" altLang="en-US" b="1" dirty="0" err="1"/>
              <a:t>grupal</a:t>
            </a:r>
            <a:r>
              <a:rPr lang="de-CH" altLang="en-US" b="1" dirty="0"/>
              <a:t> 4 </a:t>
            </a:r>
            <a:r>
              <a:rPr lang="de-CH" altLang="en-US" b="1" dirty="0" err="1"/>
              <a:t>minutos</a:t>
            </a:r>
            <a:endParaRPr lang="de-CH" altLang="en-US" b="1" dirty="0"/>
          </a:p>
          <a:p>
            <a:endParaRPr lang="de-CH" altLang="en-US" b="1" dirty="0"/>
          </a:p>
          <a:p>
            <a:r>
              <a:rPr lang="de-CH" altLang="en-US" b="0" dirty="0" err="1"/>
              <a:t>Pídales</a:t>
            </a:r>
            <a:r>
              <a:rPr lang="de-CH" altLang="en-US" b="0" dirty="0"/>
              <a:t> a los </a:t>
            </a:r>
            <a:r>
              <a:rPr lang="de-CH" altLang="en-US" b="0" dirty="0" err="1"/>
              <a:t>maestros</a:t>
            </a:r>
            <a:r>
              <a:rPr lang="de-CH" altLang="en-US" b="0" dirty="0"/>
              <a:t> en </a:t>
            </a:r>
            <a:r>
              <a:rPr lang="de-CH" altLang="en-US" b="0" dirty="0" err="1"/>
              <a:t>grupos</a:t>
            </a:r>
            <a:r>
              <a:rPr lang="de-CH" altLang="en-US" b="0" dirty="0"/>
              <a:t> </a:t>
            </a:r>
            <a:r>
              <a:rPr lang="de-CH" altLang="en-US" b="0" dirty="0" err="1"/>
              <a:t>que</a:t>
            </a:r>
            <a:r>
              <a:rPr lang="de-CH" altLang="en-US" b="0" dirty="0"/>
              <a:t> </a:t>
            </a:r>
            <a:r>
              <a:rPr lang="de-CH" altLang="en-US" b="0" dirty="0" err="1"/>
              <a:t>presenten</a:t>
            </a:r>
            <a:r>
              <a:rPr lang="de-CH" altLang="en-US" b="0" dirty="0"/>
              <a:t> </a:t>
            </a:r>
            <a:r>
              <a:rPr lang="de-CH" altLang="en-US" b="0" dirty="0" err="1"/>
              <a:t>una</a:t>
            </a:r>
            <a:r>
              <a:rPr lang="de-CH" altLang="en-US" b="0" dirty="0"/>
              <a:t> </a:t>
            </a:r>
            <a:r>
              <a:rPr lang="de-CH" altLang="en-US" b="0" dirty="0" err="1"/>
              <a:t>lista</a:t>
            </a:r>
            <a:r>
              <a:rPr lang="de-CH" altLang="en-US" b="0" dirty="0"/>
              <a:t> de </a:t>
            </a:r>
            <a:r>
              <a:rPr lang="de-CH" altLang="en-US" b="0" dirty="0" err="1"/>
              <a:t>cinco</a:t>
            </a:r>
            <a:r>
              <a:rPr lang="de-CH" altLang="en-US" b="0" dirty="0"/>
              <a:t> </a:t>
            </a:r>
            <a:r>
              <a:rPr lang="de-CH" altLang="en-US" b="0" dirty="0" err="1"/>
              <a:t>cosas</a:t>
            </a:r>
            <a:r>
              <a:rPr lang="de-CH" altLang="en-US" b="0" dirty="0"/>
              <a:t> </a:t>
            </a:r>
            <a:r>
              <a:rPr lang="de-CH" altLang="en-US" b="0" dirty="0" err="1"/>
              <a:t>que</a:t>
            </a:r>
            <a:r>
              <a:rPr lang="de-CH" altLang="en-US" b="0" dirty="0"/>
              <a:t> </a:t>
            </a:r>
            <a:r>
              <a:rPr lang="de-CH" altLang="en-US" b="0" dirty="0" err="1"/>
              <a:t>definan</a:t>
            </a:r>
            <a:r>
              <a:rPr lang="de-CH" altLang="en-US" b="0" dirty="0"/>
              <a:t> </a:t>
            </a:r>
            <a:r>
              <a:rPr lang="de-CH" altLang="en-US" b="0" dirty="0" err="1"/>
              <a:t>su</a:t>
            </a:r>
            <a:r>
              <a:rPr lang="de-CH" altLang="en-US" b="0" dirty="0"/>
              <a:t> </a:t>
            </a:r>
            <a:r>
              <a:rPr lang="de-CH" altLang="en-US" b="0" dirty="0" err="1"/>
              <a:t>papel</a:t>
            </a:r>
            <a:r>
              <a:rPr lang="de-CH" altLang="en-US" b="0" dirty="0"/>
              <a:t> en la </a:t>
            </a:r>
            <a:r>
              <a:rPr lang="de-CH" altLang="en-US" b="0" dirty="0" err="1"/>
              <a:t>clase</a:t>
            </a:r>
            <a:r>
              <a:rPr lang="de-CH" altLang="en-US" b="0" dirty="0"/>
              <a:t> de </a:t>
            </a:r>
            <a:r>
              <a:rPr lang="de-CH" altLang="en-US" b="0" dirty="0" err="1"/>
              <a:t>idiomas</a:t>
            </a:r>
            <a:r>
              <a:rPr lang="de-CH" altLang="en-US" b="0" dirty="0"/>
              <a:t>. Para </a:t>
            </a:r>
            <a:r>
              <a:rPr lang="de-CH" altLang="en-US" b="0" dirty="0" err="1"/>
              <a:t>esta</a:t>
            </a:r>
            <a:r>
              <a:rPr lang="de-CH" altLang="en-US" b="0" dirty="0"/>
              <a:t> </a:t>
            </a:r>
            <a:r>
              <a:rPr lang="de-CH" altLang="en-US" b="0" dirty="0" err="1"/>
              <a:t>actividad</a:t>
            </a:r>
            <a:r>
              <a:rPr lang="de-CH" altLang="en-US" b="0" dirty="0"/>
              <a:t> </a:t>
            </a:r>
            <a:r>
              <a:rPr lang="de-CH" altLang="en-US" b="0" dirty="0" err="1"/>
              <a:t>puede</a:t>
            </a:r>
            <a:r>
              <a:rPr lang="de-CH" altLang="en-US" b="0" dirty="0"/>
              <a:t> </a:t>
            </a:r>
            <a:r>
              <a:rPr lang="de-CH" altLang="en-US" b="0" dirty="0" err="1"/>
              <a:t>ser</a:t>
            </a:r>
            <a:r>
              <a:rPr lang="de-CH" altLang="en-US" b="0" dirty="0"/>
              <a:t> </a:t>
            </a:r>
            <a:r>
              <a:rPr lang="de-CH" altLang="en-US" b="0" dirty="0" err="1"/>
              <a:t>útil</a:t>
            </a:r>
            <a:r>
              <a:rPr lang="de-CH" altLang="en-US" b="0" dirty="0"/>
              <a:t> </a:t>
            </a:r>
            <a:r>
              <a:rPr lang="de-CH" altLang="en-US" b="0" dirty="0" err="1"/>
              <a:t>capturar</a:t>
            </a:r>
            <a:r>
              <a:rPr lang="de-CH" altLang="en-US" b="0" dirty="0"/>
              <a:t> </a:t>
            </a:r>
            <a:r>
              <a:rPr lang="de-CH" altLang="en-US" b="0" dirty="0" err="1"/>
              <a:t>pensamientos</a:t>
            </a:r>
            <a:r>
              <a:rPr lang="de-CH" altLang="en-US" b="0" dirty="0"/>
              <a:t> </a:t>
            </a:r>
            <a:r>
              <a:rPr lang="de-CH" altLang="en-US" b="0" dirty="0" err="1"/>
              <a:t>como</a:t>
            </a:r>
            <a:r>
              <a:rPr lang="de-CH" altLang="en-US" b="0" dirty="0"/>
              <a:t> </a:t>
            </a:r>
            <a:r>
              <a:rPr lang="de-CH" altLang="en-US" b="0" dirty="0" err="1"/>
              <a:t>declaraciones</a:t>
            </a:r>
            <a:r>
              <a:rPr lang="de-CH" altLang="en-US" b="0" dirty="0"/>
              <a:t> "a ...", </a:t>
            </a:r>
            <a:r>
              <a:rPr lang="de-CH" altLang="en-US" b="0" dirty="0" err="1"/>
              <a:t>como</a:t>
            </a:r>
            <a:r>
              <a:rPr lang="de-CH" altLang="en-US" b="0" dirty="0"/>
              <a:t> los </a:t>
            </a:r>
            <a:r>
              <a:rPr lang="de-CH" altLang="en-US" b="0" dirty="0" err="1"/>
              <a:t>objetivos</a:t>
            </a:r>
            <a:r>
              <a:rPr lang="de-CH" altLang="en-US" b="0" dirty="0"/>
              <a:t> </a:t>
            </a:r>
            <a:r>
              <a:rPr lang="de-CH" altLang="en-US" b="0" dirty="0" err="1"/>
              <a:t>escritos</a:t>
            </a:r>
            <a:r>
              <a:rPr lang="de-CH" altLang="en-US" b="0" dirty="0"/>
              <a:t> en </a:t>
            </a:r>
            <a:r>
              <a:rPr lang="de-CH" altLang="en-US" b="0" dirty="0" err="1"/>
              <a:t>este</a:t>
            </a:r>
            <a:r>
              <a:rPr lang="de-CH" altLang="en-US" b="0" dirty="0"/>
              <a:t> </a:t>
            </a:r>
            <a:r>
              <a:rPr lang="de-CH" altLang="en-US" b="0" dirty="0" err="1"/>
              <a:t>módulo</a:t>
            </a:r>
            <a:r>
              <a:rPr lang="de-CH" altLang="en-US" b="0" dirty="0"/>
              <a:t>.</a:t>
            </a:r>
          </a:p>
        </p:txBody>
      </p:sp>
      <p:sp>
        <p:nvSpPr>
          <p:cNvPr id="26628" name="Slide Number Placeholder 3">
            <a:extLst>
              <a:ext uri="{FF2B5EF4-FFF2-40B4-BE49-F238E27FC236}">
                <a16:creationId xmlns:a16="http://schemas.microsoft.com/office/drawing/2014/main" xmlns="" id="{317E7D2D-6AEE-6444-838E-042065663C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3EBE4AF-BDAA-1840-9C20-58A44251C1D4}" type="slidenum">
              <a:rPr lang="es-ES" altLang="en-US"/>
              <a:pPr/>
              <a:t>5</a:t>
            </a:fld>
            <a:endParaRPr lang="es-ES" altLang="en-US"/>
          </a:p>
        </p:txBody>
      </p:sp>
    </p:spTree>
    <p:extLst>
      <p:ext uri="{BB962C8B-B14F-4D97-AF65-F5344CB8AC3E}">
        <p14:creationId xmlns:p14="http://schemas.microsoft.com/office/powerpoint/2010/main" val="240202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E8FF975B-CE7A-3347-B3F6-42547D3D67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xmlns="" id="{A45CCD1C-1190-4344-996D-780E7AE937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5 </a:t>
            </a:r>
            <a:r>
              <a:rPr lang="en-GB" altLang="en-US" b="1" dirty="0" err="1"/>
              <a:t>minutos</a:t>
            </a:r>
            <a:endParaRPr lang="en-GB" altLang="en-US" b="1" dirty="0"/>
          </a:p>
          <a:p>
            <a:endParaRPr lang="en-GB" altLang="en-US" b="1" dirty="0"/>
          </a:p>
          <a:p>
            <a:r>
              <a:rPr lang="en-GB" altLang="en-US" b="0" dirty="0" err="1"/>
              <a:t>Pídales</a:t>
            </a:r>
            <a:r>
              <a:rPr lang="en-GB" altLang="en-US" b="0" dirty="0"/>
              <a:t> a </a:t>
            </a:r>
            <a:r>
              <a:rPr lang="en-GB" altLang="en-US" b="0" dirty="0" err="1"/>
              <a:t>los</a:t>
            </a:r>
            <a:r>
              <a:rPr lang="en-GB" altLang="en-US" b="0" dirty="0"/>
              <a:t> maestros que </a:t>
            </a:r>
            <a:r>
              <a:rPr lang="en-GB" altLang="en-US" b="0" dirty="0" err="1"/>
              <a:t>completen</a:t>
            </a:r>
            <a:r>
              <a:rPr lang="en-GB" altLang="en-US" b="0" dirty="0"/>
              <a:t> la </a:t>
            </a:r>
            <a:r>
              <a:rPr lang="en-GB" altLang="en-US" b="0" dirty="0" err="1"/>
              <a:t>oración</a:t>
            </a:r>
            <a:r>
              <a:rPr lang="en-GB" altLang="en-US" b="0" dirty="0"/>
              <a:t>. </a:t>
            </a:r>
            <a:r>
              <a:rPr lang="en-GB" altLang="en-US" b="0" dirty="0" err="1"/>
              <a:t>Esto</a:t>
            </a:r>
            <a:r>
              <a:rPr lang="en-GB" altLang="en-US" b="0" dirty="0"/>
              <a:t> </a:t>
            </a:r>
            <a:r>
              <a:rPr lang="en-GB" altLang="en-US" b="0" dirty="0" err="1"/>
              <a:t>puede</a:t>
            </a:r>
            <a:r>
              <a:rPr lang="en-GB" altLang="en-US" b="0" dirty="0"/>
              <a:t> </a:t>
            </a:r>
            <a:r>
              <a:rPr lang="en-GB" altLang="en-US" b="0" dirty="0" err="1"/>
              <a:t>hacerse</a:t>
            </a:r>
            <a:r>
              <a:rPr lang="en-GB" altLang="en-US" b="0" dirty="0"/>
              <a:t> </a:t>
            </a:r>
            <a:r>
              <a:rPr lang="en-GB" altLang="en-US" b="0" dirty="0" err="1"/>
              <a:t>como</a:t>
            </a:r>
            <a:r>
              <a:rPr lang="en-GB" altLang="en-US" b="0" dirty="0"/>
              <a:t> </a:t>
            </a:r>
            <a:r>
              <a:rPr lang="en-GB" altLang="en-US" b="0" dirty="0" err="1"/>
              <a:t>una</a:t>
            </a:r>
            <a:r>
              <a:rPr lang="en-GB" altLang="en-US" b="0" dirty="0"/>
              <a:t> </a:t>
            </a:r>
            <a:r>
              <a:rPr lang="en-GB" altLang="en-US" b="0" dirty="0" err="1"/>
              <a:t>actividad</a:t>
            </a:r>
            <a:r>
              <a:rPr lang="en-GB" altLang="en-US" b="0" dirty="0"/>
              <a:t> </a:t>
            </a:r>
            <a:r>
              <a:rPr lang="en-GB" altLang="en-US" b="0" dirty="0" err="1"/>
              <a:t>plenaria</a:t>
            </a:r>
            <a:r>
              <a:rPr lang="en-GB" altLang="en-US" b="0" dirty="0"/>
              <a:t>. </a:t>
            </a:r>
            <a:r>
              <a:rPr lang="en-GB" altLang="en-US" b="0" dirty="0" err="1"/>
              <a:t>Después</a:t>
            </a:r>
            <a:r>
              <a:rPr lang="en-GB" altLang="en-US" b="0" dirty="0"/>
              <a:t> de </a:t>
            </a:r>
            <a:r>
              <a:rPr lang="en-GB" altLang="en-US" b="0" dirty="0" err="1"/>
              <a:t>completar</a:t>
            </a:r>
            <a:r>
              <a:rPr lang="en-GB" altLang="en-US" b="0" dirty="0"/>
              <a:t> la </a:t>
            </a:r>
            <a:r>
              <a:rPr lang="en-GB" altLang="en-US" b="0" dirty="0" err="1"/>
              <a:t>actividad</a:t>
            </a:r>
            <a:r>
              <a:rPr lang="en-GB" altLang="en-US" b="0" dirty="0"/>
              <a:t>, </a:t>
            </a:r>
            <a:r>
              <a:rPr lang="en-GB" altLang="en-US" b="0" dirty="0" err="1"/>
              <a:t>pregunte</a:t>
            </a:r>
            <a:r>
              <a:rPr lang="en-GB" altLang="en-US" b="0" dirty="0"/>
              <a:t> </a:t>
            </a:r>
            <a:r>
              <a:rPr lang="en-GB" altLang="en-US" b="0" dirty="0" err="1"/>
              <a:t>por</a:t>
            </a:r>
            <a:r>
              <a:rPr lang="en-GB" altLang="en-US" b="0" dirty="0"/>
              <a:t> </a:t>
            </a:r>
            <a:r>
              <a:rPr lang="en-GB" altLang="en-US" b="0" dirty="0" err="1"/>
              <a:t>qué</a:t>
            </a:r>
            <a:r>
              <a:rPr lang="en-GB" altLang="en-US" b="0" dirty="0"/>
              <a:t> lo </a:t>
            </a:r>
            <a:r>
              <a:rPr lang="en-GB" altLang="en-US" b="0" dirty="0" err="1"/>
              <a:t>hizo</a:t>
            </a:r>
            <a:r>
              <a:rPr lang="en-GB" altLang="en-US" b="0" dirty="0"/>
              <a:t>. La </a:t>
            </a:r>
            <a:r>
              <a:rPr lang="en-GB" altLang="en-US" b="0" dirty="0" err="1"/>
              <a:t>razón</a:t>
            </a:r>
            <a:r>
              <a:rPr lang="en-GB" altLang="en-US" b="0" dirty="0"/>
              <a:t> </a:t>
            </a:r>
            <a:r>
              <a:rPr lang="en-GB" altLang="en-US" b="0" dirty="0" err="1"/>
              <a:t>es</a:t>
            </a:r>
            <a:r>
              <a:rPr lang="en-GB" altLang="en-US" b="0" dirty="0"/>
              <a:t> que no </a:t>
            </a:r>
            <a:r>
              <a:rPr lang="en-GB" altLang="en-US" b="0" dirty="0" err="1"/>
              <a:t>contratarías</a:t>
            </a:r>
            <a:r>
              <a:rPr lang="en-GB" altLang="en-US" b="0" dirty="0"/>
              <a:t> a la persona </a:t>
            </a:r>
            <a:r>
              <a:rPr lang="en-GB" altLang="en-US" b="0" dirty="0" err="1"/>
              <a:t>incorrecta</a:t>
            </a:r>
            <a:r>
              <a:rPr lang="en-GB" altLang="en-US" b="0" dirty="0"/>
              <a:t> para el </a:t>
            </a:r>
            <a:r>
              <a:rPr lang="en-GB" altLang="en-US" b="0" dirty="0" err="1"/>
              <a:t>trabajo</a:t>
            </a:r>
            <a:r>
              <a:rPr lang="en-GB" altLang="en-US" b="0" dirty="0"/>
              <a:t> </a:t>
            </a:r>
            <a:r>
              <a:rPr lang="en-GB" altLang="en-US" b="0" dirty="0" err="1"/>
              <a:t>incorrecto</a:t>
            </a:r>
            <a:r>
              <a:rPr lang="en-GB" altLang="en-US" b="0" dirty="0"/>
              <a:t>.</a:t>
            </a:r>
          </a:p>
          <a:p>
            <a:endParaRPr lang="en-GB" altLang="en-US" b="0" dirty="0"/>
          </a:p>
          <a:p>
            <a:r>
              <a:rPr lang="en-GB" altLang="en-US" b="0" dirty="0" err="1"/>
              <a:t>Haga</a:t>
            </a:r>
            <a:r>
              <a:rPr lang="en-GB" altLang="en-US" b="0" dirty="0"/>
              <a:t> la </a:t>
            </a:r>
            <a:r>
              <a:rPr lang="en-GB" altLang="en-US" b="0" dirty="0" err="1"/>
              <a:t>pregunta</a:t>
            </a:r>
            <a:r>
              <a:rPr lang="en-GB" altLang="en-US" b="0" dirty="0"/>
              <a:t> </a:t>
            </a:r>
            <a:r>
              <a:rPr lang="en-GB" altLang="en-US" b="0" dirty="0" err="1"/>
              <a:t>provocativa</a:t>
            </a:r>
            <a:r>
              <a:rPr lang="en-GB" altLang="en-US" b="0" dirty="0"/>
              <a:t>: ¿</a:t>
            </a:r>
            <a:r>
              <a:rPr lang="en-GB" altLang="en-US" b="0" dirty="0" err="1"/>
              <a:t>Cuándo</a:t>
            </a:r>
            <a:r>
              <a:rPr lang="en-GB" altLang="en-US" b="0" dirty="0"/>
              <a:t> </a:t>
            </a:r>
            <a:r>
              <a:rPr lang="en-GB" altLang="en-US" b="0" dirty="0" err="1"/>
              <a:t>sería</a:t>
            </a:r>
            <a:r>
              <a:rPr lang="en-GB" altLang="en-US" b="0" dirty="0"/>
              <a:t> la persona </a:t>
            </a:r>
            <a:r>
              <a:rPr lang="en-GB" altLang="en-US" b="0" dirty="0" err="1"/>
              <a:t>equivocada</a:t>
            </a:r>
            <a:r>
              <a:rPr lang="en-GB" altLang="en-US" b="0" dirty="0"/>
              <a:t> para el </a:t>
            </a:r>
            <a:r>
              <a:rPr lang="en-GB" altLang="en-US" b="0" dirty="0" err="1"/>
              <a:t>trabajo</a:t>
            </a:r>
            <a:r>
              <a:rPr lang="en-GB" altLang="en-US" b="0" dirty="0"/>
              <a:t> para el que </a:t>
            </a:r>
            <a:r>
              <a:rPr lang="en-GB" altLang="en-US" b="0" dirty="0" err="1"/>
              <a:t>su</a:t>
            </a:r>
            <a:r>
              <a:rPr lang="en-GB" altLang="en-US" b="0" dirty="0"/>
              <a:t> </a:t>
            </a:r>
            <a:r>
              <a:rPr lang="en-GB" altLang="en-US" b="0" dirty="0" err="1"/>
              <a:t>estudiante</a:t>
            </a:r>
            <a:r>
              <a:rPr lang="en-GB" altLang="en-US" b="0" dirty="0"/>
              <a:t> </a:t>
            </a:r>
            <a:r>
              <a:rPr lang="en-GB" altLang="en-US" b="0" dirty="0" err="1"/>
              <a:t>necesita</a:t>
            </a:r>
            <a:r>
              <a:rPr lang="en-GB" altLang="en-US" b="0" dirty="0"/>
              <a:t> a </a:t>
            </a:r>
            <a:r>
              <a:rPr lang="en-GB" altLang="en-US" b="0" dirty="0" err="1"/>
              <a:t>alguien</a:t>
            </a:r>
            <a:r>
              <a:rPr lang="en-GB" altLang="en-US" b="0" dirty="0"/>
              <a:t>?</a:t>
            </a:r>
          </a:p>
          <a:p>
            <a:endParaRPr lang="en-GB" altLang="en-US" b="0" dirty="0"/>
          </a:p>
          <a:p>
            <a:r>
              <a:rPr lang="en-GB" altLang="en-US" b="0" dirty="0" err="1"/>
              <a:t>Permita</a:t>
            </a:r>
            <a:r>
              <a:rPr lang="en-GB" altLang="en-US" b="0" dirty="0"/>
              <a:t> que </a:t>
            </a:r>
            <a:r>
              <a:rPr lang="en-GB" altLang="en-US" b="0" dirty="0" err="1"/>
              <a:t>los</a:t>
            </a:r>
            <a:r>
              <a:rPr lang="en-GB" altLang="en-US" b="0" dirty="0"/>
              <a:t> maestros </a:t>
            </a:r>
            <a:r>
              <a:rPr lang="en-GB" altLang="en-US" b="0" dirty="0" err="1"/>
              <a:t>tengan</a:t>
            </a:r>
            <a:r>
              <a:rPr lang="en-GB" altLang="en-US" b="0" dirty="0"/>
              <a:t> un </a:t>
            </a:r>
            <a:r>
              <a:rPr lang="en-GB" altLang="en-US" b="0" dirty="0" err="1"/>
              <a:t>poco</a:t>
            </a:r>
            <a:r>
              <a:rPr lang="en-GB" altLang="en-US" b="0" dirty="0"/>
              <a:t> de </a:t>
            </a:r>
            <a:r>
              <a:rPr lang="en-GB" altLang="en-US" b="0" dirty="0" err="1"/>
              <a:t>tiempo</a:t>
            </a:r>
            <a:r>
              <a:rPr lang="en-GB" altLang="en-US" b="0" dirty="0"/>
              <a:t> para </a:t>
            </a:r>
            <a:r>
              <a:rPr lang="en-GB" altLang="en-US" b="0" dirty="0" err="1"/>
              <a:t>pensar</a:t>
            </a:r>
            <a:r>
              <a:rPr lang="en-GB" altLang="en-US" b="0" dirty="0"/>
              <a:t> </a:t>
            </a:r>
            <a:r>
              <a:rPr lang="en-GB" altLang="en-US" b="0" dirty="0" err="1"/>
              <a:t>sobre</a:t>
            </a:r>
            <a:r>
              <a:rPr lang="en-GB" altLang="en-US" b="0" dirty="0"/>
              <a:t> la </a:t>
            </a:r>
            <a:r>
              <a:rPr lang="en-GB" altLang="en-US" b="0" dirty="0" err="1"/>
              <a:t>pregunta</a:t>
            </a:r>
            <a:r>
              <a:rPr lang="en-GB" altLang="en-US" b="0" dirty="0"/>
              <a:t>.</a:t>
            </a:r>
            <a:endParaRPr lang="de-CH" altLang="en-US" b="0" dirty="0"/>
          </a:p>
        </p:txBody>
      </p:sp>
      <p:sp>
        <p:nvSpPr>
          <p:cNvPr id="27652" name="Slide Number Placeholder 3">
            <a:extLst>
              <a:ext uri="{FF2B5EF4-FFF2-40B4-BE49-F238E27FC236}">
                <a16:creationId xmlns:a16="http://schemas.microsoft.com/office/drawing/2014/main" xmlns="" id="{7CD01A01-A810-C846-9CFC-4420D218F3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31C775E-D879-9D4F-9A62-84A2DD35FEC3}" type="slidenum">
              <a:rPr lang="es-ES" altLang="en-US"/>
              <a:pPr/>
              <a:t>6</a:t>
            </a:fld>
            <a:endParaRPr lang="es-ES" altLang="en-US"/>
          </a:p>
        </p:txBody>
      </p:sp>
    </p:spTree>
    <p:extLst>
      <p:ext uri="{BB962C8B-B14F-4D97-AF65-F5344CB8AC3E}">
        <p14:creationId xmlns:p14="http://schemas.microsoft.com/office/powerpoint/2010/main" val="945142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88CAA804-FC52-9546-989B-CD86BFE3D1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xmlns="" id="{5FE42626-9247-724A-84F2-186EDBA4E9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en-US" b="1" dirty="0"/>
              <a:t>5-10 </a:t>
            </a:r>
            <a:r>
              <a:rPr lang="de-CH" altLang="en-US" b="1" dirty="0" err="1"/>
              <a:t>minutos</a:t>
            </a:r>
            <a:endParaRPr lang="de-CH" altLang="en-US" b="1" dirty="0"/>
          </a:p>
          <a:p>
            <a:endParaRPr lang="de-CH" altLang="en-US" b="1" dirty="0"/>
          </a:p>
          <a:p>
            <a:r>
              <a:rPr lang="de-CH" altLang="en-US" b="0" dirty="0" err="1"/>
              <a:t>Algo</a:t>
            </a:r>
            <a:r>
              <a:rPr lang="de-CH" altLang="en-US" b="0" dirty="0"/>
              <a:t> </a:t>
            </a:r>
            <a:r>
              <a:rPr lang="de-CH" altLang="en-US" b="0" dirty="0" err="1"/>
              <a:t>así</a:t>
            </a:r>
            <a:r>
              <a:rPr lang="de-CH" altLang="en-US" b="0" dirty="0"/>
              <a:t> </a:t>
            </a:r>
            <a:r>
              <a:rPr lang="de-CH" altLang="en-US" b="0" dirty="0" err="1"/>
              <a:t>no</a:t>
            </a:r>
            <a:r>
              <a:rPr lang="de-CH" altLang="en-US" b="0" dirty="0"/>
              <a:t> es </a:t>
            </a:r>
            <a:r>
              <a:rPr lang="de-CH" altLang="en-US" b="0" dirty="0" err="1"/>
              <a:t>raro</a:t>
            </a:r>
            <a:r>
              <a:rPr lang="de-CH" altLang="en-US" b="0" dirty="0"/>
              <a:t> </a:t>
            </a:r>
            <a:r>
              <a:rPr lang="de-CH" altLang="en-US" b="0" dirty="0" err="1"/>
              <a:t>que</a:t>
            </a:r>
            <a:r>
              <a:rPr lang="de-CH" altLang="en-US" b="0" dirty="0"/>
              <a:t> </a:t>
            </a:r>
            <a:r>
              <a:rPr lang="de-CH" altLang="en-US" b="0" dirty="0" err="1"/>
              <a:t>un</a:t>
            </a:r>
            <a:r>
              <a:rPr lang="de-CH" altLang="en-US" b="0" dirty="0"/>
              <a:t> </a:t>
            </a:r>
            <a:r>
              <a:rPr lang="de-CH" altLang="en-US" b="0" dirty="0" err="1"/>
              <a:t>maestro</a:t>
            </a:r>
            <a:r>
              <a:rPr lang="de-CH" altLang="en-US" b="0" dirty="0"/>
              <a:t> o </a:t>
            </a:r>
            <a:r>
              <a:rPr lang="de-CH" altLang="en-US" b="0" dirty="0" err="1"/>
              <a:t>alumno</a:t>
            </a:r>
            <a:r>
              <a:rPr lang="de-CH" altLang="en-US" b="0" dirty="0"/>
              <a:t> </a:t>
            </a:r>
            <a:r>
              <a:rPr lang="de-CH" altLang="en-US" b="0" dirty="0" err="1"/>
              <a:t>diga</a:t>
            </a:r>
            <a:r>
              <a:rPr lang="de-CH" altLang="en-US" b="0" dirty="0"/>
              <a:t> </a:t>
            </a:r>
            <a:r>
              <a:rPr lang="de-CH" altLang="en-US" b="0" dirty="0" err="1"/>
              <a:t>eso</a:t>
            </a:r>
            <a:r>
              <a:rPr lang="de-CH" altLang="en-US" b="0" dirty="0"/>
              <a:t> </a:t>
            </a:r>
            <a:r>
              <a:rPr lang="de-CH" altLang="en-US" b="0" dirty="0" err="1"/>
              <a:t>sobre</a:t>
            </a:r>
            <a:r>
              <a:rPr lang="de-CH" altLang="en-US" b="0" dirty="0"/>
              <a:t> las </a:t>
            </a:r>
            <a:r>
              <a:rPr lang="de-CH" altLang="en-US" b="0" dirty="0" err="1"/>
              <a:t>lecciones</a:t>
            </a:r>
            <a:r>
              <a:rPr lang="de-CH" altLang="en-US" b="0" dirty="0"/>
              <a:t> 1-1. ¿</a:t>
            </a:r>
            <a:r>
              <a:rPr lang="de-CH" altLang="en-US" b="0" dirty="0" err="1"/>
              <a:t>Por</a:t>
            </a:r>
            <a:r>
              <a:rPr lang="de-CH" altLang="en-US" b="0" dirty="0"/>
              <a:t> </a:t>
            </a:r>
            <a:r>
              <a:rPr lang="de-CH" altLang="en-US" b="0" dirty="0" err="1"/>
              <a:t>qué</a:t>
            </a:r>
            <a:r>
              <a:rPr lang="de-CH" altLang="en-US" b="0" dirty="0"/>
              <a:t> </a:t>
            </a:r>
            <a:r>
              <a:rPr lang="de-CH" altLang="en-US" b="0" dirty="0" err="1"/>
              <a:t>crees</a:t>
            </a:r>
            <a:r>
              <a:rPr lang="de-CH" altLang="en-US" b="0" dirty="0"/>
              <a:t> </a:t>
            </a:r>
            <a:r>
              <a:rPr lang="de-CH" altLang="en-US" b="0" dirty="0" err="1"/>
              <a:t>que</a:t>
            </a:r>
            <a:r>
              <a:rPr lang="de-CH" altLang="en-US" b="0" dirty="0"/>
              <a:t> </a:t>
            </a:r>
            <a:r>
              <a:rPr lang="de-CH" altLang="en-US" b="0" dirty="0" err="1"/>
              <a:t>el</a:t>
            </a:r>
            <a:r>
              <a:rPr lang="de-CH" altLang="en-US" b="0" dirty="0"/>
              <a:t> </a:t>
            </a:r>
            <a:r>
              <a:rPr lang="de-CH" altLang="en-US" b="0" dirty="0" err="1"/>
              <a:t>estudiante</a:t>
            </a:r>
            <a:r>
              <a:rPr lang="de-CH" altLang="en-US" b="0" dirty="0"/>
              <a:t> o </a:t>
            </a:r>
            <a:r>
              <a:rPr lang="de-CH" altLang="en-US" b="0" dirty="0" err="1"/>
              <a:t>el</a:t>
            </a:r>
            <a:r>
              <a:rPr lang="de-CH" altLang="en-US" b="0" dirty="0"/>
              <a:t> </a:t>
            </a:r>
            <a:r>
              <a:rPr lang="de-CH" altLang="en-US" b="0" dirty="0" err="1"/>
              <a:t>maestro</a:t>
            </a:r>
            <a:r>
              <a:rPr lang="de-CH" altLang="en-US" b="0" dirty="0"/>
              <a:t> </a:t>
            </a:r>
            <a:r>
              <a:rPr lang="de-CH" altLang="en-US" b="0" dirty="0" err="1"/>
              <a:t>está</a:t>
            </a:r>
            <a:r>
              <a:rPr lang="de-CH" altLang="en-US" b="0" dirty="0"/>
              <a:t> </a:t>
            </a:r>
            <a:r>
              <a:rPr lang="de-CH" altLang="en-US" b="0" dirty="0" err="1"/>
              <a:t>diciendo</a:t>
            </a:r>
            <a:r>
              <a:rPr lang="de-CH" altLang="en-US" b="0" dirty="0"/>
              <a:t> </a:t>
            </a:r>
            <a:r>
              <a:rPr lang="de-CH" altLang="en-US" b="0" dirty="0" err="1"/>
              <a:t>esto</a:t>
            </a:r>
            <a:r>
              <a:rPr lang="de-CH" altLang="en-US" b="0" dirty="0"/>
              <a:t>? </a:t>
            </a:r>
            <a:r>
              <a:rPr lang="de-CH" altLang="en-US" b="0" dirty="0" err="1"/>
              <a:t>Dependiendo</a:t>
            </a:r>
            <a:r>
              <a:rPr lang="de-CH" altLang="en-US" b="0" dirty="0"/>
              <a:t> del </a:t>
            </a:r>
            <a:r>
              <a:rPr lang="de-CH" altLang="en-US" b="0" dirty="0" err="1"/>
              <a:t>grupo</a:t>
            </a:r>
            <a:r>
              <a:rPr lang="de-CH" altLang="en-US" b="0" dirty="0"/>
              <a:t>, </a:t>
            </a:r>
            <a:r>
              <a:rPr lang="de-CH" altLang="en-US" b="0" dirty="0" err="1"/>
              <a:t>esto</a:t>
            </a:r>
            <a:r>
              <a:rPr lang="de-CH" altLang="en-US" b="0" dirty="0"/>
              <a:t> </a:t>
            </a:r>
            <a:r>
              <a:rPr lang="de-CH" altLang="en-US" b="0" dirty="0" err="1"/>
              <a:t>podría</a:t>
            </a:r>
            <a:r>
              <a:rPr lang="de-CH" altLang="en-US" b="0" dirty="0"/>
              <a:t> </a:t>
            </a:r>
            <a:r>
              <a:rPr lang="de-CH" altLang="en-US" b="0" dirty="0" err="1"/>
              <a:t>ser</a:t>
            </a:r>
            <a:r>
              <a:rPr lang="de-CH" altLang="en-US" b="0" dirty="0"/>
              <a:t> 2 </a:t>
            </a:r>
            <a:r>
              <a:rPr lang="de-CH" altLang="en-US" b="0" dirty="0" err="1"/>
              <a:t>minutos</a:t>
            </a:r>
            <a:r>
              <a:rPr lang="de-CH" altLang="en-US" b="0" dirty="0"/>
              <a:t> de </a:t>
            </a:r>
            <a:r>
              <a:rPr lang="de-CH" altLang="en-US" b="0" dirty="0" err="1"/>
              <a:t>plenario</a:t>
            </a:r>
            <a:r>
              <a:rPr lang="de-CH" altLang="en-US" b="0" dirty="0"/>
              <a:t> o 10 </a:t>
            </a:r>
            <a:r>
              <a:rPr lang="de-CH" altLang="en-US" b="0" dirty="0" err="1"/>
              <a:t>minutos</a:t>
            </a:r>
            <a:r>
              <a:rPr lang="de-CH" altLang="en-US" b="0" dirty="0"/>
              <a:t> de </a:t>
            </a:r>
            <a:r>
              <a:rPr lang="de-CH" altLang="en-US" b="0" dirty="0" err="1"/>
              <a:t>trabajo</a:t>
            </a:r>
            <a:r>
              <a:rPr lang="de-CH" altLang="en-US" b="0" dirty="0"/>
              <a:t> </a:t>
            </a:r>
            <a:r>
              <a:rPr lang="de-CH" altLang="en-US" b="0" dirty="0" err="1"/>
              <a:t>grupal</a:t>
            </a:r>
            <a:r>
              <a:rPr lang="de-CH" altLang="en-US" b="0" dirty="0"/>
              <a:t>.</a:t>
            </a:r>
            <a:endParaRPr lang="en-GB" altLang="en-US" b="0" dirty="0"/>
          </a:p>
        </p:txBody>
      </p:sp>
      <p:sp>
        <p:nvSpPr>
          <p:cNvPr id="28676" name="Slide Number Placeholder 3">
            <a:extLst>
              <a:ext uri="{FF2B5EF4-FFF2-40B4-BE49-F238E27FC236}">
                <a16:creationId xmlns:a16="http://schemas.microsoft.com/office/drawing/2014/main" xmlns="" id="{243D1915-ECB2-A84C-A46B-B2E4AB16DE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BD4FCB7-3419-E448-B713-3BE2722C9826}" type="slidenum">
              <a:rPr lang="es-ES" altLang="en-US"/>
              <a:pPr/>
              <a:t>7</a:t>
            </a:fld>
            <a:endParaRPr lang="es-ES" altLang="en-US"/>
          </a:p>
        </p:txBody>
      </p:sp>
    </p:spTree>
    <p:extLst>
      <p:ext uri="{BB962C8B-B14F-4D97-AF65-F5344CB8AC3E}">
        <p14:creationId xmlns:p14="http://schemas.microsoft.com/office/powerpoint/2010/main" val="1276809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32574B2B-27FE-AB46-83E6-0259A37FF7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xmlns="" id="{3AC64ECF-83DF-A748-8B4B-C8D17F7EAF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en-US" dirty="0" err="1"/>
              <a:t>Revele</a:t>
            </a:r>
            <a:r>
              <a:rPr lang="de-CH" altLang="en-US" dirty="0"/>
              <a:t> las </a:t>
            </a:r>
            <a:r>
              <a:rPr lang="de-CH" altLang="en-US" dirty="0" err="1"/>
              <a:t>respuestas</a:t>
            </a:r>
            <a:r>
              <a:rPr lang="de-CH" altLang="en-US" dirty="0"/>
              <a:t> </a:t>
            </a:r>
            <a:r>
              <a:rPr lang="de-CH" altLang="en-US" dirty="0" err="1"/>
              <a:t>y</a:t>
            </a:r>
            <a:r>
              <a:rPr lang="de-CH" altLang="en-US" dirty="0"/>
              <a:t> </a:t>
            </a:r>
            <a:r>
              <a:rPr lang="de-CH" altLang="en-US" dirty="0" err="1"/>
              <a:t>agregue</a:t>
            </a:r>
            <a:r>
              <a:rPr lang="de-CH" altLang="en-US" dirty="0"/>
              <a:t> </a:t>
            </a:r>
            <a:r>
              <a:rPr lang="de-CH" altLang="en-US" dirty="0" err="1"/>
              <a:t>cualquier</a:t>
            </a:r>
            <a:r>
              <a:rPr lang="de-CH" altLang="en-US" dirty="0"/>
              <a:t> </a:t>
            </a:r>
            <a:r>
              <a:rPr lang="de-CH" altLang="en-US" dirty="0" err="1"/>
              <a:t>otra</a:t>
            </a:r>
            <a:r>
              <a:rPr lang="de-CH" altLang="en-US" dirty="0"/>
              <a:t> </a:t>
            </a:r>
            <a:r>
              <a:rPr lang="de-CH" altLang="en-US" dirty="0" err="1"/>
              <a:t>que</a:t>
            </a:r>
            <a:r>
              <a:rPr lang="de-CH" altLang="en-US" dirty="0"/>
              <a:t> los </a:t>
            </a:r>
            <a:r>
              <a:rPr lang="de-CH" altLang="en-US" dirty="0" err="1"/>
              <a:t>maestros</a:t>
            </a:r>
            <a:r>
              <a:rPr lang="de-CH" altLang="en-US" dirty="0"/>
              <a:t> </a:t>
            </a:r>
            <a:r>
              <a:rPr lang="de-CH" altLang="en-US" dirty="0" err="1"/>
              <a:t>puedan</a:t>
            </a:r>
            <a:r>
              <a:rPr lang="de-CH" altLang="en-US" dirty="0"/>
              <a:t> </a:t>
            </a:r>
            <a:r>
              <a:rPr lang="de-CH" altLang="en-US" dirty="0" err="1"/>
              <a:t>haber</a:t>
            </a:r>
            <a:r>
              <a:rPr lang="de-CH" altLang="en-US" dirty="0"/>
              <a:t> </a:t>
            </a:r>
            <a:r>
              <a:rPr lang="de-CH" altLang="en-US" dirty="0" err="1"/>
              <a:t>presentado</a:t>
            </a:r>
            <a:r>
              <a:rPr lang="de-CH" altLang="en-US" dirty="0"/>
              <a:t>. </a:t>
            </a:r>
            <a:r>
              <a:rPr lang="de-CH" altLang="en-US" dirty="0" err="1"/>
              <a:t>Dibuje</a:t>
            </a:r>
            <a:r>
              <a:rPr lang="de-CH" altLang="en-US" dirty="0"/>
              <a:t> </a:t>
            </a:r>
            <a:r>
              <a:rPr lang="de-CH" altLang="en-US" dirty="0" err="1"/>
              <a:t>parralells</a:t>
            </a:r>
            <a:r>
              <a:rPr lang="de-CH" altLang="en-US" dirty="0"/>
              <a:t> </a:t>
            </a:r>
            <a:r>
              <a:rPr lang="de-CH" altLang="en-US" dirty="0" err="1"/>
              <a:t>con</a:t>
            </a:r>
            <a:r>
              <a:rPr lang="de-CH" altLang="en-US" dirty="0"/>
              <a:t> </a:t>
            </a:r>
            <a:r>
              <a:rPr lang="de-CH" altLang="en-US" dirty="0" err="1"/>
              <a:t>el</a:t>
            </a:r>
            <a:r>
              <a:rPr lang="de-CH" altLang="en-US" dirty="0"/>
              <a:t> </a:t>
            </a:r>
            <a:r>
              <a:rPr lang="de-CH" altLang="en-US" dirty="0" err="1"/>
              <a:t>papel</a:t>
            </a:r>
            <a:r>
              <a:rPr lang="de-CH" altLang="en-US" dirty="0"/>
              <a:t> del </a:t>
            </a:r>
            <a:r>
              <a:rPr lang="de-CH" altLang="en-US" dirty="0" err="1"/>
              <a:t>entrenador</a:t>
            </a:r>
            <a:r>
              <a:rPr lang="de-CH" altLang="en-US" dirty="0"/>
              <a:t> </a:t>
            </a:r>
            <a:r>
              <a:rPr lang="de-CH" altLang="en-US" dirty="0" err="1"/>
              <a:t>y</a:t>
            </a:r>
            <a:r>
              <a:rPr lang="de-CH" altLang="en-US" dirty="0"/>
              <a:t> </a:t>
            </a:r>
            <a:r>
              <a:rPr lang="de-CH" altLang="en-US" dirty="0" err="1"/>
              <a:t>el</a:t>
            </a:r>
            <a:r>
              <a:rPr lang="de-CH" altLang="en-US" dirty="0"/>
              <a:t> </a:t>
            </a:r>
            <a:r>
              <a:rPr lang="de-CH" altLang="en-US" dirty="0" err="1"/>
              <a:t>papel</a:t>
            </a:r>
            <a:r>
              <a:rPr lang="de-CH" altLang="en-US" dirty="0"/>
              <a:t> del </a:t>
            </a:r>
            <a:r>
              <a:rPr lang="de-CH" altLang="en-US" dirty="0" err="1"/>
              <a:t>maestro</a:t>
            </a:r>
            <a:r>
              <a:rPr lang="de-CH" altLang="en-US" dirty="0"/>
              <a:t> 1-1. Sin </a:t>
            </a:r>
            <a:r>
              <a:rPr lang="de-CH" altLang="en-US" dirty="0" err="1"/>
              <a:t>embargo</a:t>
            </a:r>
            <a:r>
              <a:rPr lang="de-CH" altLang="en-US" dirty="0"/>
              <a:t>, en </a:t>
            </a:r>
            <a:r>
              <a:rPr lang="de-CH" altLang="en-US" dirty="0" err="1"/>
              <a:t>este</a:t>
            </a:r>
            <a:r>
              <a:rPr lang="de-CH" altLang="en-US" dirty="0"/>
              <a:t> </a:t>
            </a:r>
            <a:r>
              <a:rPr lang="de-CH" altLang="en-US" dirty="0" err="1"/>
              <a:t>ejemplo</a:t>
            </a:r>
            <a:r>
              <a:rPr lang="de-CH" altLang="en-US" dirty="0"/>
              <a:t>, </a:t>
            </a:r>
            <a:r>
              <a:rPr lang="de-CH" altLang="en-US" dirty="0" err="1"/>
              <a:t>el</a:t>
            </a:r>
            <a:r>
              <a:rPr lang="de-CH" altLang="en-US" dirty="0"/>
              <a:t> </a:t>
            </a:r>
            <a:r>
              <a:rPr lang="de-CH" altLang="en-US" dirty="0" err="1"/>
              <a:t>estudiante</a:t>
            </a:r>
            <a:r>
              <a:rPr lang="de-CH" altLang="en-US" dirty="0"/>
              <a:t> </a:t>
            </a:r>
            <a:r>
              <a:rPr lang="de-CH" altLang="en-US" dirty="0" err="1"/>
              <a:t>puede</a:t>
            </a:r>
            <a:r>
              <a:rPr lang="de-CH" altLang="en-US" dirty="0"/>
              <a:t> </a:t>
            </a:r>
            <a:r>
              <a:rPr lang="de-CH" altLang="en-US" dirty="0" err="1"/>
              <a:t>haber</a:t>
            </a:r>
            <a:r>
              <a:rPr lang="de-CH" altLang="en-US" dirty="0"/>
              <a:t> </a:t>
            </a:r>
            <a:r>
              <a:rPr lang="de-CH" altLang="en-US" dirty="0" err="1"/>
              <a:t>definido</a:t>
            </a:r>
            <a:r>
              <a:rPr lang="de-CH" altLang="en-US" dirty="0"/>
              <a:t> mal a </a:t>
            </a:r>
            <a:r>
              <a:rPr lang="de-CH" altLang="en-US" dirty="0" err="1"/>
              <a:t>su</a:t>
            </a:r>
            <a:r>
              <a:rPr lang="de-CH" altLang="en-US" dirty="0"/>
              <a:t> </a:t>
            </a:r>
            <a:r>
              <a:rPr lang="de-CH" altLang="en-US" dirty="0" err="1"/>
              <a:t>maestro</a:t>
            </a:r>
            <a:r>
              <a:rPr lang="de-CH" altLang="en-US" dirty="0"/>
              <a:t> </a:t>
            </a:r>
            <a:r>
              <a:rPr lang="de-CH" altLang="en-US" dirty="0" err="1"/>
              <a:t>como</a:t>
            </a:r>
            <a:r>
              <a:rPr lang="de-CH" altLang="en-US" dirty="0"/>
              <a:t> </a:t>
            </a:r>
            <a:r>
              <a:rPr lang="de-CH" altLang="en-US" dirty="0" err="1"/>
              <a:t>terapeuta</a:t>
            </a:r>
            <a:r>
              <a:rPr lang="de-CH" altLang="en-US" dirty="0"/>
              <a:t>, </a:t>
            </a:r>
            <a:r>
              <a:rPr lang="de-CH" altLang="en-US" dirty="0" err="1"/>
              <a:t>cuando</a:t>
            </a:r>
            <a:r>
              <a:rPr lang="de-CH" altLang="en-US" dirty="0"/>
              <a:t> en </a:t>
            </a:r>
            <a:r>
              <a:rPr lang="de-CH" altLang="en-US" dirty="0" err="1"/>
              <a:t>realidad</a:t>
            </a:r>
            <a:r>
              <a:rPr lang="de-CH" altLang="en-US" dirty="0"/>
              <a:t> </a:t>
            </a:r>
            <a:r>
              <a:rPr lang="de-CH" altLang="en-US" dirty="0" err="1"/>
              <a:t>lo</a:t>
            </a:r>
            <a:r>
              <a:rPr lang="de-CH" altLang="en-US" dirty="0"/>
              <a:t> </a:t>
            </a:r>
            <a:r>
              <a:rPr lang="de-CH" altLang="en-US" dirty="0" err="1"/>
              <a:t>que</a:t>
            </a:r>
            <a:r>
              <a:rPr lang="de-CH" altLang="en-US" dirty="0"/>
              <a:t> </a:t>
            </a:r>
            <a:r>
              <a:rPr lang="de-CH" altLang="en-US" dirty="0" err="1"/>
              <a:t>querían</a:t>
            </a:r>
            <a:r>
              <a:rPr lang="de-CH" altLang="en-US" dirty="0"/>
              <a:t> </a:t>
            </a:r>
            <a:r>
              <a:rPr lang="de-CH" altLang="en-US" dirty="0" err="1"/>
              <a:t>decir</a:t>
            </a:r>
            <a:r>
              <a:rPr lang="de-CH" altLang="en-US" dirty="0"/>
              <a:t> </a:t>
            </a:r>
            <a:r>
              <a:rPr lang="de-CH" altLang="en-US" dirty="0" err="1"/>
              <a:t>era</a:t>
            </a:r>
            <a:r>
              <a:rPr lang="de-CH" altLang="en-US" dirty="0"/>
              <a:t> </a:t>
            </a:r>
            <a:r>
              <a:rPr lang="de-CH" altLang="en-US" dirty="0" err="1"/>
              <a:t>lo</a:t>
            </a:r>
            <a:r>
              <a:rPr lang="de-CH" altLang="en-US" dirty="0"/>
              <a:t> </a:t>
            </a:r>
            <a:r>
              <a:rPr lang="de-CH" altLang="en-US" dirty="0" err="1"/>
              <a:t>anterior</a:t>
            </a:r>
            <a:r>
              <a:rPr lang="de-CH" altLang="en-US" dirty="0"/>
              <a:t>, </a:t>
            </a:r>
            <a:r>
              <a:rPr lang="de-CH" altLang="en-US" dirty="0" err="1"/>
              <a:t>que</a:t>
            </a:r>
            <a:r>
              <a:rPr lang="de-CH" altLang="en-US" dirty="0"/>
              <a:t> </a:t>
            </a:r>
            <a:r>
              <a:rPr lang="de-CH" altLang="en-US" dirty="0" err="1"/>
              <a:t>son</a:t>
            </a:r>
            <a:r>
              <a:rPr lang="de-CH" altLang="en-US" dirty="0"/>
              <a:t> </a:t>
            </a:r>
            <a:r>
              <a:rPr lang="de-CH" altLang="en-US" dirty="0" err="1"/>
              <a:t>características</a:t>
            </a:r>
            <a:r>
              <a:rPr lang="de-CH" altLang="en-US" dirty="0"/>
              <a:t> de </a:t>
            </a:r>
            <a:r>
              <a:rPr lang="de-CH" altLang="en-US" dirty="0" err="1"/>
              <a:t>un</a:t>
            </a:r>
            <a:r>
              <a:rPr lang="de-CH" altLang="en-US" dirty="0"/>
              <a:t> </a:t>
            </a:r>
            <a:r>
              <a:rPr lang="de-CH" altLang="en-US" dirty="0" err="1"/>
              <a:t>buen</a:t>
            </a:r>
            <a:r>
              <a:rPr lang="de-CH" altLang="en-US" dirty="0"/>
              <a:t> </a:t>
            </a:r>
            <a:r>
              <a:rPr lang="de-CH" altLang="en-US" dirty="0" err="1"/>
              <a:t>maestro</a:t>
            </a:r>
            <a:endParaRPr lang="en-GB" altLang="en-US" dirty="0"/>
          </a:p>
        </p:txBody>
      </p:sp>
      <p:sp>
        <p:nvSpPr>
          <p:cNvPr id="29700" name="Slide Number Placeholder 3">
            <a:extLst>
              <a:ext uri="{FF2B5EF4-FFF2-40B4-BE49-F238E27FC236}">
                <a16:creationId xmlns:a16="http://schemas.microsoft.com/office/drawing/2014/main" xmlns="" id="{4C46A68F-BFBF-4B47-AF8A-AE93115B52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AB12168-1128-3642-83D6-34535581FAE9}" type="slidenum">
              <a:rPr lang="es-ES" altLang="en-US"/>
              <a:pPr/>
              <a:t>8</a:t>
            </a:fld>
            <a:endParaRPr lang="es-ES" altLang="en-US"/>
          </a:p>
        </p:txBody>
      </p:sp>
    </p:spTree>
    <p:extLst>
      <p:ext uri="{BB962C8B-B14F-4D97-AF65-F5344CB8AC3E}">
        <p14:creationId xmlns:p14="http://schemas.microsoft.com/office/powerpoint/2010/main" val="1675846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4F8EE598-BF14-F24A-84D4-287973869F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D0DC00E3-56C8-7843-9AA7-B15539667016}"/>
              </a:ext>
            </a:extLst>
          </p:cNvPr>
          <p:cNvSpPr>
            <a:spLocks noGrp="1"/>
          </p:cNvSpPr>
          <p:nvPr>
            <p:ph type="body" idx="1"/>
          </p:nvPr>
        </p:nvSpPr>
        <p:spPr/>
        <p:txBody>
          <a:bodyPr/>
          <a:lstStyle/>
          <a:p>
            <a:pPr>
              <a:defRPr/>
            </a:pPr>
            <a:r>
              <a:rPr lang="en-GB" b="1" u="sng" dirty="0" err="1"/>
              <a:t>Esta</a:t>
            </a:r>
            <a:r>
              <a:rPr lang="en-GB" b="1" u="sng" dirty="0"/>
              <a:t> </a:t>
            </a:r>
            <a:r>
              <a:rPr lang="en-GB" b="1" u="sng" dirty="0" err="1"/>
              <a:t>creencia</a:t>
            </a:r>
            <a:r>
              <a:rPr lang="en-GB" b="1" u="sng" dirty="0"/>
              <a:t> </a:t>
            </a:r>
            <a:r>
              <a:rPr lang="en-GB" b="1" u="sng" dirty="0" err="1"/>
              <a:t>en</a:t>
            </a:r>
            <a:r>
              <a:rPr lang="en-GB" b="1" u="sng" dirty="0"/>
              <a:t> el </a:t>
            </a:r>
            <a:r>
              <a:rPr lang="en-GB" b="1" u="sng" dirty="0" err="1"/>
              <a:t>entrenamiento</a:t>
            </a:r>
            <a:r>
              <a:rPr lang="en-GB" b="1" u="sng" dirty="0"/>
              <a:t>, </a:t>
            </a:r>
            <a:r>
              <a:rPr lang="en-GB" b="1" u="sng" dirty="0" err="1"/>
              <a:t>por</a:t>
            </a:r>
            <a:r>
              <a:rPr lang="en-GB" b="1" u="sng" dirty="0"/>
              <a:t> </a:t>
            </a:r>
            <a:r>
              <a:rPr lang="en-GB" b="1" u="sng" dirty="0" err="1"/>
              <a:t>supuesto</a:t>
            </a:r>
            <a:r>
              <a:rPr lang="en-GB" b="1" u="sng" dirty="0"/>
              <a:t>, </a:t>
            </a:r>
            <a:r>
              <a:rPr lang="en-GB" b="1" u="sng" dirty="0" err="1"/>
              <a:t>es</a:t>
            </a:r>
            <a:r>
              <a:rPr lang="en-GB" b="1" u="sng" dirty="0"/>
              <a:t> </a:t>
            </a:r>
            <a:r>
              <a:rPr lang="en-GB" b="1" u="sng" dirty="0" err="1"/>
              <a:t>problemática</a:t>
            </a:r>
            <a:r>
              <a:rPr lang="en-GB" b="1" u="sng" dirty="0"/>
              <a:t>.</a:t>
            </a:r>
          </a:p>
          <a:p>
            <a:pPr>
              <a:defRPr/>
            </a:pPr>
            <a:endParaRPr lang="en-GB" b="1" u="sng" dirty="0"/>
          </a:p>
          <a:p>
            <a:pPr>
              <a:defRPr/>
            </a:pPr>
            <a:r>
              <a:rPr lang="en-GB" b="0" u="none" dirty="0"/>
              <a:t>Un </a:t>
            </a:r>
            <a:r>
              <a:rPr lang="en-GB" b="0" u="none" dirty="0" err="1"/>
              <a:t>entrenador</a:t>
            </a:r>
            <a:r>
              <a:rPr lang="en-GB" b="0" u="none" dirty="0"/>
              <a:t> </a:t>
            </a:r>
            <a:r>
              <a:rPr lang="en-GB" b="0" u="none" dirty="0" err="1"/>
              <a:t>nunca</a:t>
            </a:r>
            <a:r>
              <a:rPr lang="en-GB" b="0" u="none" dirty="0"/>
              <a:t> </a:t>
            </a:r>
            <a:r>
              <a:rPr lang="en-GB" b="0" u="none" dirty="0" err="1"/>
              <a:t>proporciona</a:t>
            </a:r>
            <a:r>
              <a:rPr lang="en-GB" b="0" u="none" dirty="0"/>
              <a:t> </a:t>
            </a:r>
            <a:r>
              <a:rPr lang="en-GB" b="0" u="none" dirty="0" err="1"/>
              <a:t>una</a:t>
            </a:r>
            <a:r>
              <a:rPr lang="en-GB" b="0" u="none" dirty="0"/>
              <a:t> </a:t>
            </a:r>
            <a:r>
              <a:rPr lang="en-GB" b="0" u="none" dirty="0" err="1"/>
              <a:t>solución</a:t>
            </a:r>
            <a:r>
              <a:rPr lang="en-GB" b="0" u="none" dirty="0"/>
              <a:t>. </a:t>
            </a:r>
            <a:r>
              <a:rPr lang="en-GB" b="0" u="none" dirty="0" err="1"/>
              <a:t>Esto</a:t>
            </a:r>
            <a:r>
              <a:rPr lang="en-GB" b="0" u="none" dirty="0"/>
              <a:t> </a:t>
            </a:r>
            <a:r>
              <a:rPr lang="en-GB" b="0" u="none" dirty="0" err="1"/>
              <a:t>ya</a:t>
            </a:r>
            <a:r>
              <a:rPr lang="en-GB" b="0" u="none" dirty="0"/>
              <a:t> lo </a:t>
            </a:r>
            <a:r>
              <a:rPr lang="en-GB" b="0" u="none" dirty="0" err="1"/>
              <a:t>sabemos</a:t>
            </a:r>
            <a:r>
              <a:rPr lang="en-GB" b="0" u="none" dirty="0"/>
              <a:t> </a:t>
            </a:r>
            <a:r>
              <a:rPr lang="en-GB" b="0" u="none" dirty="0" err="1"/>
              <a:t>por</a:t>
            </a:r>
            <a:r>
              <a:rPr lang="en-GB" b="0" u="none" dirty="0"/>
              <a:t> </a:t>
            </a:r>
            <a:r>
              <a:rPr lang="en-GB" b="0" u="none" dirty="0" err="1"/>
              <a:t>los</a:t>
            </a:r>
            <a:r>
              <a:rPr lang="en-GB" b="0" u="none" dirty="0"/>
              <a:t> </a:t>
            </a:r>
            <a:r>
              <a:rPr lang="en-GB" b="0" u="none" dirty="0" err="1"/>
              <a:t>módulos</a:t>
            </a:r>
            <a:r>
              <a:rPr lang="en-GB" b="0" u="none" dirty="0"/>
              <a:t> </a:t>
            </a:r>
            <a:r>
              <a:rPr lang="en-GB" b="0" u="none" dirty="0" err="1"/>
              <a:t>anteriores</a:t>
            </a:r>
            <a:r>
              <a:rPr lang="en-GB" b="0" u="none" dirty="0"/>
              <a:t> de </a:t>
            </a:r>
            <a:r>
              <a:rPr lang="en-GB" b="0" u="none" dirty="0" err="1"/>
              <a:t>este</a:t>
            </a:r>
            <a:r>
              <a:rPr lang="en-GB" b="0" u="none" dirty="0"/>
              <a:t> </a:t>
            </a:r>
            <a:r>
              <a:rPr lang="en-GB" b="0" u="none" dirty="0" err="1"/>
              <a:t>curso</a:t>
            </a:r>
            <a:r>
              <a:rPr lang="en-GB" b="0" u="none" dirty="0"/>
              <a:t>. Sin embargo, el </a:t>
            </a:r>
            <a:r>
              <a:rPr lang="en-GB" b="0" u="none" dirty="0" err="1"/>
              <a:t>compromiso</a:t>
            </a:r>
            <a:r>
              <a:rPr lang="en-GB" b="0" u="none" dirty="0"/>
              <a:t> </a:t>
            </a:r>
            <a:r>
              <a:rPr lang="en-GB" b="0" u="none" dirty="0" err="1"/>
              <a:t>creativo</a:t>
            </a:r>
            <a:r>
              <a:rPr lang="en-GB" b="0" u="none" dirty="0"/>
              <a:t> y la </a:t>
            </a:r>
            <a:r>
              <a:rPr lang="en-GB" b="0" u="none" dirty="0" err="1"/>
              <a:t>confianza</a:t>
            </a:r>
            <a:r>
              <a:rPr lang="en-GB" b="0" u="none" dirty="0"/>
              <a:t> </a:t>
            </a:r>
            <a:r>
              <a:rPr lang="en-GB" b="0" u="none" dirty="0" err="1"/>
              <a:t>en</a:t>
            </a:r>
            <a:r>
              <a:rPr lang="en-GB" b="0" u="none" dirty="0"/>
              <a:t> </a:t>
            </a:r>
            <a:r>
              <a:rPr lang="en-GB" b="0" u="none" dirty="0" err="1"/>
              <a:t>una</a:t>
            </a:r>
            <a:r>
              <a:rPr lang="en-GB" b="0" u="none" dirty="0"/>
              <a:t> </a:t>
            </a:r>
            <a:r>
              <a:rPr lang="en-GB" b="0" u="none" dirty="0" err="1"/>
              <a:t>relación</a:t>
            </a:r>
            <a:r>
              <a:rPr lang="en-GB" b="0" u="none" dirty="0"/>
              <a:t> de coaching a menudo </a:t>
            </a:r>
            <a:r>
              <a:rPr lang="en-GB" b="0" u="none" dirty="0" err="1"/>
              <a:t>pueden</a:t>
            </a:r>
            <a:r>
              <a:rPr lang="en-GB" b="0" u="none" dirty="0"/>
              <a:t> </a:t>
            </a:r>
            <a:r>
              <a:rPr lang="en-GB" b="0" u="none" dirty="0" err="1"/>
              <a:t>llevar</a:t>
            </a:r>
            <a:r>
              <a:rPr lang="en-GB" b="0" u="none" dirty="0"/>
              <a:t> al </a:t>
            </a:r>
            <a:r>
              <a:rPr lang="en-GB" b="0" u="none" dirty="0" err="1"/>
              <a:t>coachee</a:t>
            </a:r>
            <a:r>
              <a:rPr lang="en-GB" b="0" u="none" dirty="0"/>
              <a:t> a </a:t>
            </a:r>
            <a:r>
              <a:rPr lang="en-GB" b="0" u="none" dirty="0" err="1"/>
              <a:t>encontrar</a:t>
            </a:r>
            <a:r>
              <a:rPr lang="en-GB" b="0" u="none" dirty="0"/>
              <a:t> la </a:t>
            </a:r>
            <a:r>
              <a:rPr lang="en-GB" b="0" u="none" dirty="0" err="1"/>
              <a:t>solución</a:t>
            </a:r>
            <a:r>
              <a:rPr lang="en-GB" b="0" u="none" dirty="0"/>
              <a:t>. </a:t>
            </a:r>
            <a:r>
              <a:rPr lang="en-GB" b="0" u="none" dirty="0" err="1"/>
              <a:t>Esto</a:t>
            </a:r>
            <a:r>
              <a:rPr lang="en-GB" b="0" u="none" dirty="0"/>
              <a:t> </a:t>
            </a:r>
            <a:r>
              <a:rPr lang="en-GB" b="0" u="none" dirty="0" err="1"/>
              <a:t>nos</a:t>
            </a:r>
            <a:r>
              <a:rPr lang="en-GB" b="0" u="none" dirty="0"/>
              <a:t> da </a:t>
            </a:r>
            <a:r>
              <a:rPr lang="en-GB" b="0" u="none" dirty="0" err="1"/>
              <a:t>confianza</a:t>
            </a:r>
            <a:r>
              <a:rPr lang="en-GB" b="0" u="none" dirty="0"/>
              <a:t> a </a:t>
            </a:r>
            <a:r>
              <a:rPr lang="en-GB" b="0" u="none" dirty="0" err="1"/>
              <a:t>los</a:t>
            </a:r>
            <a:r>
              <a:rPr lang="en-GB" b="0" u="none" dirty="0"/>
              <a:t> maestros. </a:t>
            </a:r>
            <a:r>
              <a:rPr lang="en-GB" b="0" u="none" dirty="0" err="1"/>
              <a:t>Es</a:t>
            </a:r>
            <a:r>
              <a:rPr lang="en-GB" b="0" u="none" dirty="0"/>
              <a:t> </a:t>
            </a:r>
            <a:r>
              <a:rPr lang="en-GB" b="0" u="none" dirty="0" err="1"/>
              <a:t>una</a:t>
            </a:r>
            <a:r>
              <a:rPr lang="en-GB" b="0" u="none" dirty="0"/>
              <a:t> </a:t>
            </a:r>
            <a:r>
              <a:rPr lang="en-GB" b="0" u="none" dirty="0" err="1"/>
              <a:t>experiencia</a:t>
            </a:r>
            <a:r>
              <a:rPr lang="en-GB" b="0" u="none" dirty="0"/>
              <a:t> </a:t>
            </a:r>
            <a:r>
              <a:rPr lang="en-GB" b="0" u="none" dirty="0" err="1"/>
              <a:t>enriquecedora</a:t>
            </a:r>
            <a:r>
              <a:rPr lang="en-GB" b="0" u="none" dirty="0"/>
              <a:t> y, </a:t>
            </a:r>
            <a:r>
              <a:rPr lang="en-GB" b="0" u="none" dirty="0" err="1"/>
              <a:t>sinceramente</a:t>
            </a:r>
            <a:r>
              <a:rPr lang="en-GB" b="0" u="none" dirty="0"/>
              <a:t>, </a:t>
            </a:r>
            <a:r>
              <a:rPr lang="en-GB" b="0" u="none" dirty="0" err="1"/>
              <a:t>bastante</a:t>
            </a:r>
            <a:r>
              <a:rPr lang="en-GB" b="0" u="none" dirty="0"/>
              <a:t> </a:t>
            </a:r>
            <a:r>
              <a:rPr lang="en-GB" b="0" u="none" dirty="0" err="1"/>
              <a:t>gratificante</a:t>
            </a:r>
            <a:r>
              <a:rPr lang="en-GB" b="0" u="none" dirty="0"/>
              <a:t>. </a:t>
            </a:r>
            <a:r>
              <a:rPr lang="en-GB" b="0" u="none" dirty="0" err="1"/>
              <a:t>Después</a:t>
            </a:r>
            <a:r>
              <a:rPr lang="en-GB" b="0" u="none" dirty="0"/>
              <a:t> de </a:t>
            </a:r>
            <a:r>
              <a:rPr lang="en-GB" b="0" u="none" dirty="0" err="1"/>
              <a:t>todo</a:t>
            </a:r>
            <a:r>
              <a:rPr lang="en-GB" b="0" u="none" dirty="0"/>
              <a:t>, </a:t>
            </a:r>
            <a:r>
              <a:rPr lang="en-GB" b="0" u="none" dirty="0" err="1"/>
              <a:t>nos</a:t>
            </a:r>
            <a:r>
              <a:rPr lang="en-GB" b="0" u="none" dirty="0"/>
              <a:t> </a:t>
            </a:r>
            <a:r>
              <a:rPr lang="en-GB" b="0" u="none" dirty="0" err="1"/>
              <a:t>convertimos</a:t>
            </a:r>
            <a:r>
              <a:rPr lang="en-GB" b="0" u="none" dirty="0"/>
              <a:t> </a:t>
            </a:r>
            <a:r>
              <a:rPr lang="en-GB" b="0" u="none" dirty="0" err="1"/>
              <a:t>en</a:t>
            </a:r>
            <a:r>
              <a:rPr lang="en-GB" b="0" u="none" dirty="0"/>
              <a:t> maestros </a:t>
            </a:r>
            <a:r>
              <a:rPr lang="en-GB" b="0" u="none" dirty="0" err="1"/>
              <a:t>en</a:t>
            </a:r>
            <a:r>
              <a:rPr lang="en-GB" b="0" u="none" dirty="0"/>
              <a:t> primer </a:t>
            </a:r>
            <a:r>
              <a:rPr lang="en-GB" b="0" u="none" dirty="0" err="1"/>
              <a:t>lugar</a:t>
            </a:r>
            <a:r>
              <a:rPr lang="en-GB" b="0" u="none" dirty="0"/>
              <a:t> </a:t>
            </a:r>
            <a:r>
              <a:rPr lang="en-GB" b="0" u="none" dirty="0" err="1"/>
              <a:t>porque</a:t>
            </a:r>
            <a:r>
              <a:rPr lang="en-GB" b="0" u="none" dirty="0"/>
              <a:t> </a:t>
            </a:r>
            <a:r>
              <a:rPr lang="en-GB" b="0" u="none" dirty="0" err="1"/>
              <a:t>nos</a:t>
            </a:r>
            <a:r>
              <a:rPr lang="en-GB" b="0" u="none" dirty="0"/>
              <a:t> </a:t>
            </a:r>
            <a:r>
              <a:rPr lang="en-GB" b="0" u="none" dirty="0" err="1"/>
              <a:t>gusta</a:t>
            </a:r>
            <a:r>
              <a:rPr lang="en-GB" b="0" u="none" dirty="0"/>
              <a:t> </a:t>
            </a:r>
            <a:r>
              <a:rPr lang="en-GB" b="0" u="none" dirty="0" err="1"/>
              <a:t>ayudar</a:t>
            </a:r>
            <a:r>
              <a:rPr lang="en-GB" b="0" u="none" dirty="0"/>
              <a:t> a las personas.</a:t>
            </a:r>
          </a:p>
          <a:p>
            <a:pPr>
              <a:defRPr/>
            </a:pPr>
            <a:endParaRPr lang="en-GB" b="0" u="none" dirty="0"/>
          </a:p>
          <a:p>
            <a:pPr marL="171450" indent="-171450">
              <a:buFont typeface="Arial" panose="020B0604020202020204" pitchFamily="34" charset="0"/>
              <a:buChar char="•"/>
              <a:defRPr/>
            </a:pPr>
            <a:r>
              <a:rPr lang="en-GB" b="0" u="none" dirty="0"/>
              <a:t>¿</a:t>
            </a:r>
            <a:r>
              <a:rPr lang="en-GB" b="0" u="none" dirty="0" err="1"/>
              <a:t>Es</a:t>
            </a:r>
            <a:r>
              <a:rPr lang="en-GB" b="0" u="none" dirty="0"/>
              <a:t> </a:t>
            </a:r>
            <a:r>
              <a:rPr lang="en-GB" b="0" u="none" dirty="0" err="1"/>
              <a:t>posible</a:t>
            </a:r>
            <a:r>
              <a:rPr lang="en-GB" b="0" u="none" dirty="0"/>
              <a:t> </a:t>
            </a:r>
            <a:r>
              <a:rPr lang="en-GB" b="0" u="none" dirty="0" err="1"/>
              <a:t>imaginar</a:t>
            </a:r>
            <a:r>
              <a:rPr lang="en-GB" b="0" u="none" dirty="0"/>
              <a:t> un </a:t>
            </a:r>
            <a:r>
              <a:rPr lang="en-GB" b="0" u="none" dirty="0" err="1"/>
              <a:t>escenario</a:t>
            </a:r>
            <a:r>
              <a:rPr lang="en-GB" b="0" u="none" dirty="0"/>
              <a:t> </a:t>
            </a:r>
            <a:r>
              <a:rPr lang="en-GB" b="0" u="none" dirty="0" err="1"/>
              <a:t>en</a:t>
            </a:r>
            <a:r>
              <a:rPr lang="en-GB" b="0" u="none" dirty="0"/>
              <a:t> el que </a:t>
            </a:r>
            <a:r>
              <a:rPr lang="en-GB" b="0" u="none" dirty="0" err="1"/>
              <a:t>creas</a:t>
            </a:r>
            <a:r>
              <a:rPr lang="en-GB" b="0" u="none" dirty="0"/>
              <a:t> que </a:t>
            </a:r>
            <a:r>
              <a:rPr lang="en-GB" b="0" u="none" dirty="0" err="1"/>
              <a:t>puedes</a:t>
            </a:r>
            <a:r>
              <a:rPr lang="en-GB" b="0" u="none" dirty="0"/>
              <a:t> </a:t>
            </a:r>
            <a:r>
              <a:rPr lang="en-GB" b="0" u="none" dirty="0" err="1"/>
              <a:t>ayudar</a:t>
            </a:r>
            <a:r>
              <a:rPr lang="en-GB" b="0" u="none" dirty="0"/>
              <a:t> a </a:t>
            </a:r>
            <a:r>
              <a:rPr lang="en-GB" b="0" u="none" dirty="0" err="1"/>
              <a:t>alguien</a:t>
            </a:r>
            <a:r>
              <a:rPr lang="en-GB" b="0" u="none" dirty="0"/>
              <a:t> con un </a:t>
            </a:r>
            <a:r>
              <a:rPr lang="en-GB" b="0" u="none" dirty="0" err="1"/>
              <a:t>problema</a:t>
            </a:r>
            <a:r>
              <a:rPr lang="en-GB" b="0" u="none" dirty="0"/>
              <a:t> </a:t>
            </a:r>
            <a:r>
              <a:rPr lang="en-GB" b="0" u="none" dirty="0" err="1"/>
              <a:t>diferente</a:t>
            </a:r>
            <a:r>
              <a:rPr lang="en-GB" b="0" u="none" dirty="0"/>
              <a:t>?</a:t>
            </a:r>
          </a:p>
          <a:p>
            <a:pPr marL="171450" indent="-171450">
              <a:buFont typeface="Arial" panose="020B0604020202020204" pitchFamily="34" charset="0"/>
              <a:buChar char="•"/>
              <a:defRPr/>
            </a:pPr>
            <a:r>
              <a:rPr lang="en-GB" b="0" u="none" dirty="0"/>
              <a:t>¿Un </a:t>
            </a:r>
            <a:r>
              <a:rPr lang="en-GB" b="0" u="none" dirty="0" err="1"/>
              <a:t>problema</a:t>
            </a:r>
            <a:r>
              <a:rPr lang="en-GB" b="0" u="none" dirty="0"/>
              <a:t> con un jefe?</a:t>
            </a:r>
          </a:p>
          <a:p>
            <a:pPr marL="171450" indent="-171450">
              <a:buFont typeface="Arial" panose="020B0604020202020204" pitchFamily="34" charset="0"/>
              <a:buChar char="•"/>
              <a:defRPr/>
            </a:pPr>
            <a:r>
              <a:rPr lang="en-GB" b="0" u="none" dirty="0"/>
              <a:t>¿Un trauma </a:t>
            </a:r>
            <a:r>
              <a:rPr lang="en-GB" b="0" u="none" dirty="0" err="1"/>
              <a:t>infantil</a:t>
            </a:r>
            <a:r>
              <a:rPr lang="en-GB" b="0" u="none" dirty="0"/>
              <a:t> que </a:t>
            </a:r>
            <a:r>
              <a:rPr lang="en-GB" b="0" u="none" dirty="0" err="1"/>
              <a:t>involucra</a:t>
            </a:r>
            <a:r>
              <a:rPr lang="en-GB" b="0" u="none" dirty="0"/>
              <a:t> a </a:t>
            </a:r>
            <a:r>
              <a:rPr lang="en-GB" b="0" u="none" dirty="0" err="1"/>
              <a:t>alguien</a:t>
            </a:r>
            <a:r>
              <a:rPr lang="en-GB" b="0" u="none" dirty="0"/>
              <a:t> </a:t>
            </a:r>
            <a:r>
              <a:rPr lang="en-GB" b="0" u="none" dirty="0" err="1"/>
              <a:t>en</a:t>
            </a:r>
            <a:r>
              <a:rPr lang="en-GB" b="0" u="none" dirty="0"/>
              <a:t> </a:t>
            </a:r>
            <a:r>
              <a:rPr lang="en-GB" b="0" u="none" dirty="0" err="1"/>
              <a:t>quien</a:t>
            </a:r>
            <a:r>
              <a:rPr lang="en-GB" b="0" u="none" dirty="0"/>
              <a:t> el </a:t>
            </a:r>
            <a:r>
              <a:rPr lang="en-GB" b="0" u="none" dirty="0" err="1"/>
              <a:t>estudiante</a:t>
            </a:r>
            <a:r>
              <a:rPr lang="en-GB" b="0" u="none" dirty="0"/>
              <a:t> </a:t>
            </a:r>
            <a:r>
              <a:rPr lang="en-GB" b="0" u="none" dirty="0" err="1"/>
              <a:t>confiaba</a:t>
            </a:r>
            <a:r>
              <a:rPr lang="en-GB" b="0" u="none" dirty="0"/>
              <a:t>?</a:t>
            </a:r>
          </a:p>
          <a:p>
            <a:pPr marL="171450" indent="-171450">
              <a:buFont typeface="Arial" panose="020B0604020202020204" pitchFamily="34" charset="0"/>
              <a:buChar char="•"/>
              <a:defRPr/>
            </a:pPr>
            <a:r>
              <a:rPr lang="en-GB" b="0" u="none" dirty="0"/>
              <a:t>¿Un gran </a:t>
            </a:r>
            <a:r>
              <a:rPr lang="en-GB" b="0" u="none" dirty="0" err="1"/>
              <a:t>cambio</a:t>
            </a:r>
            <a:r>
              <a:rPr lang="en-GB" b="0" u="none" dirty="0"/>
              <a:t> de </a:t>
            </a:r>
            <a:r>
              <a:rPr lang="en-GB" b="0" u="none" dirty="0" err="1"/>
              <a:t>vida</a:t>
            </a:r>
            <a:r>
              <a:rPr lang="en-GB" b="0" u="none" dirty="0"/>
              <a:t> </a:t>
            </a:r>
            <a:r>
              <a:rPr lang="en-GB" b="0" u="none" dirty="0" err="1"/>
              <a:t>por</a:t>
            </a:r>
            <a:r>
              <a:rPr lang="en-GB" b="0" u="none" dirty="0"/>
              <a:t> el que </a:t>
            </a:r>
            <a:r>
              <a:rPr lang="en-GB" b="0" u="none" dirty="0" err="1"/>
              <a:t>están</a:t>
            </a:r>
            <a:r>
              <a:rPr lang="en-GB" b="0" u="none" dirty="0"/>
              <a:t> </a:t>
            </a:r>
            <a:r>
              <a:rPr lang="en-GB" b="0" u="none" dirty="0" err="1"/>
              <a:t>pasando</a:t>
            </a:r>
            <a:r>
              <a:rPr lang="en-GB" b="0" u="none" dirty="0"/>
              <a:t> </a:t>
            </a:r>
            <a:r>
              <a:rPr lang="en-GB" b="0" u="none" dirty="0" err="1"/>
              <a:t>en</a:t>
            </a:r>
            <a:r>
              <a:rPr lang="en-GB" b="0" u="none" dirty="0"/>
              <a:t> </a:t>
            </a:r>
            <a:r>
              <a:rPr lang="en-GB" b="0" u="none" dirty="0" err="1"/>
              <a:t>este</a:t>
            </a:r>
            <a:r>
              <a:rPr lang="en-GB" b="0" u="none" dirty="0"/>
              <a:t> </a:t>
            </a:r>
            <a:r>
              <a:rPr lang="en-GB" b="0" u="none" dirty="0" err="1"/>
              <a:t>momento</a:t>
            </a:r>
            <a:r>
              <a:rPr lang="en-GB" b="0" u="none" dirty="0"/>
              <a:t>?</a:t>
            </a:r>
          </a:p>
          <a:p>
            <a:pPr>
              <a:defRPr/>
            </a:pPr>
            <a:endParaRPr lang="en-GB" b="0" u="none" dirty="0"/>
          </a:p>
          <a:p>
            <a:pPr>
              <a:defRPr/>
            </a:pPr>
            <a:r>
              <a:rPr lang="en-GB" b="0" u="none" dirty="0" err="1"/>
              <a:t>Muy</a:t>
            </a:r>
            <a:r>
              <a:rPr lang="en-GB" b="0" u="none" dirty="0"/>
              <a:t> </a:t>
            </a:r>
            <a:r>
              <a:rPr lang="en-GB" b="0" u="none" dirty="0" err="1"/>
              <a:t>posible</a:t>
            </a:r>
            <a:r>
              <a:rPr lang="en-GB" b="0" u="none" dirty="0"/>
              <a:t>, </a:t>
            </a:r>
            <a:r>
              <a:rPr lang="en-GB" b="0" u="none" dirty="0" err="1"/>
              <a:t>si</a:t>
            </a:r>
            <a:r>
              <a:rPr lang="en-GB" b="0" u="none" dirty="0"/>
              <a:t> me </a:t>
            </a:r>
            <a:r>
              <a:rPr lang="en-GB" b="0" u="none" dirty="0" err="1"/>
              <a:t>preguntas</a:t>
            </a:r>
            <a:r>
              <a:rPr lang="en-GB" b="0" u="none" dirty="0"/>
              <a:t>. ¿</a:t>
            </a:r>
            <a:r>
              <a:rPr lang="en-GB" b="0" u="none" dirty="0" err="1"/>
              <a:t>Deberías</a:t>
            </a:r>
            <a:r>
              <a:rPr lang="en-GB" b="0" u="none" dirty="0"/>
              <a:t> </a:t>
            </a:r>
            <a:r>
              <a:rPr lang="en-GB" b="0" u="none" dirty="0" err="1"/>
              <a:t>ser</a:t>
            </a:r>
            <a:r>
              <a:rPr lang="en-GB" b="0" u="none" dirty="0"/>
              <a:t> el </a:t>
            </a:r>
            <a:r>
              <a:rPr lang="en-GB" b="0" u="none" dirty="0" err="1"/>
              <a:t>proveedor</a:t>
            </a:r>
            <a:r>
              <a:rPr lang="en-GB" b="0" u="none" dirty="0"/>
              <a:t> de ese </a:t>
            </a:r>
            <a:r>
              <a:rPr lang="en-GB" b="0" u="none" dirty="0" err="1"/>
              <a:t>soporte</a:t>
            </a:r>
            <a:r>
              <a:rPr lang="en-GB" b="0" u="none" dirty="0"/>
              <a:t>? </a:t>
            </a:r>
            <a:r>
              <a:rPr lang="en-GB" b="0" u="none" dirty="0" err="1"/>
              <a:t>Esa</a:t>
            </a:r>
            <a:r>
              <a:rPr lang="en-GB" b="0" u="none" dirty="0"/>
              <a:t> </a:t>
            </a:r>
            <a:r>
              <a:rPr lang="en-GB" b="0" u="none" dirty="0" err="1"/>
              <a:t>es</a:t>
            </a:r>
            <a:r>
              <a:rPr lang="en-GB" b="0" u="none" dirty="0"/>
              <a:t> </a:t>
            </a:r>
            <a:r>
              <a:rPr lang="en-GB" b="0" u="none" dirty="0" err="1"/>
              <a:t>otra</a:t>
            </a:r>
            <a:r>
              <a:rPr lang="en-GB" b="0" u="none" dirty="0"/>
              <a:t> </a:t>
            </a:r>
            <a:r>
              <a:rPr lang="en-GB" b="0" u="none" dirty="0" err="1"/>
              <a:t>pregunta</a:t>
            </a:r>
            <a:r>
              <a:rPr lang="en-GB" b="0" u="none" dirty="0"/>
              <a:t> y </a:t>
            </a:r>
            <a:r>
              <a:rPr lang="en-GB" b="0" u="none" dirty="0" err="1"/>
              <a:t>exploraremos</a:t>
            </a:r>
            <a:r>
              <a:rPr lang="en-GB" b="0" u="none" dirty="0"/>
              <a:t> </a:t>
            </a:r>
            <a:r>
              <a:rPr lang="en-GB" b="0" u="none" dirty="0" err="1"/>
              <a:t>en</a:t>
            </a:r>
            <a:r>
              <a:rPr lang="en-GB" b="0" u="none" dirty="0"/>
              <a:t> </a:t>
            </a:r>
            <a:r>
              <a:rPr lang="en-GB" b="0" u="none" dirty="0" err="1"/>
              <a:t>este</a:t>
            </a:r>
            <a:r>
              <a:rPr lang="en-GB" b="0" u="none" dirty="0"/>
              <a:t> </a:t>
            </a:r>
            <a:r>
              <a:rPr lang="en-GB" b="0" u="none" dirty="0" err="1"/>
              <a:t>módulo</a:t>
            </a:r>
            <a:r>
              <a:rPr lang="en-GB" b="0" u="none" dirty="0"/>
              <a:t>.</a:t>
            </a:r>
          </a:p>
        </p:txBody>
      </p:sp>
      <p:sp>
        <p:nvSpPr>
          <p:cNvPr id="30724" name="Slide Number Placeholder 3">
            <a:extLst>
              <a:ext uri="{FF2B5EF4-FFF2-40B4-BE49-F238E27FC236}">
                <a16:creationId xmlns:a16="http://schemas.microsoft.com/office/drawing/2014/main" xmlns="" id="{27948FF3-E097-4248-9881-C74DB13FFF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AE7A8A1-6FC3-4444-BB2C-F1EF3A8D49C8}" type="slidenum">
              <a:rPr lang="es-ES" altLang="en-US"/>
              <a:pPr/>
              <a:t>9</a:t>
            </a:fld>
            <a:endParaRPr lang="es-ES" altLang="en-US"/>
          </a:p>
        </p:txBody>
      </p:sp>
    </p:spTree>
    <p:extLst>
      <p:ext uri="{BB962C8B-B14F-4D97-AF65-F5344CB8AC3E}">
        <p14:creationId xmlns:p14="http://schemas.microsoft.com/office/powerpoint/2010/main" val="1575753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xmlns="" id="{67880126-3B91-7D47-9072-ACF14301CF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xmlns="" id="{606CA0C2-AAA5-AB4C-9F59-09D2B2B1CE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en-US" dirty="0" err="1"/>
              <a:t>Dependiendo</a:t>
            </a:r>
            <a:r>
              <a:rPr lang="de-CH" altLang="en-US" dirty="0"/>
              <a:t> del </a:t>
            </a:r>
            <a:r>
              <a:rPr lang="de-CH" altLang="en-US" dirty="0" err="1"/>
              <a:t>tiempo</a:t>
            </a:r>
            <a:r>
              <a:rPr lang="de-CH" altLang="en-US" dirty="0"/>
              <a:t> disponible, es </a:t>
            </a:r>
            <a:r>
              <a:rPr lang="de-CH" altLang="en-US" dirty="0" err="1"/>
              <a:t>posible</a:t>
            </a:r>
            <a:r>
              <a:rPr lang="de-CH" altLang="en-US" dirty="0"/>
              <a:t> </a:t>
            </a:r>
            <a:r>
              <a:rPr lang="de-CH" altLang="en-US" dirty="0" err="1"/>
              <a:t>que</a:t>
            </a:r>
            <a:r>
              <a:rPr lang="de-CH" altLang="en-US" dirty="0"/>
              <a:t> </a:t>
            </a:r>
            <a:r>
              <a:rPr lang="de-CH" altLang="en-US" dirty="0" err="1"/>
              <a:t>desee</a:t>
            </a:r>
            <a:r>
              <a:rPr lang="de-CH" altLang="en-US" dirty="0"/>
              <a:t> </a:t>
            </a:r>
            <a:r>
              <a:rPr lang="de-CH" altLang="en-US" dirty="0" err="1"/>
              <a:t>que</a:t>
            </a:r>
            <a:r>
              <a:rPr lang="de-CH" altLang="en-US" dirty="0"/>
              <a:t> los </a:t>
            </a:r>
            <a:r>
              <a:rPr lang="de-CH" altLang="en-US" dirty="0" err="1"/>
              <a:t>maestros</a:t>
            </a:r>
            <a:r>
              <a:rPr lang="de-CH" altLang="en-US" dirty="0"/>
              <a:t> </a:t>
            </a:r>
            <a:r>
              <a:rPr lang="de-CH" altLang="en-US" dirty="0" err="1"/>
              <a:t>propongan</a:t>
            </a:r>
            <a:r>
              <a:rPr lang="de-CH" altLang="en-US" dirty="0"/>
              <a:t> </a:t>
            </a:r>
            <a:r>
              <a:rPr lang="de-CH" altLang="en-US" dirty="0" err="1"/>
              <a:t>estos</a:t>
            </a:r>
            <a:r>
              <a:rPr lang="de-CH" altLang="en-US" dirty="0"/>
              <a:t> </a:t>
            </a:r>
            <a:r>
              <a:rPr lang="de-CH" altLang="en-US" dirty="0" err="1"/>
              <a:t>primero</a:t>
            </a:r>
            <a:r>
              <a:rPr lang="de-CH" altLang="en-US" dirty="0"/>
              <a:t> </a:t>
            </a:r>
            <a:r>
              <a:rPr lang="de-CH" altLang="en-US" dirty="0" err="1"/>
              <a:t>y</a:t>
            </a:r>
            <a:r>
              <a:rPr lang="de-CH" altLang="en-US" dirty="0"/>
              <a:t> </a:t>
            </a:r>
            <a:r>
              <a:rPr lang="de-CH" altLang="en-US" dirty="0" err="1"/>
              <a:t>luego</a:t>
            </a:r>
            <a:r>
              <a:rPr lang="de-CH" altLang="en-US" dirty="0"/>
              <a:t> los </a:t>
            </a:r>
            <a:r>
              <a:rPr lang="de-CH" altLang="en-US" dirty="0" err="1"/>
              <a:t>muestren</a:t>
            </a:r>
            <a:r>
              <a:rPr lang="de-CH" altLang="en-US" dirty="0"/>
              <a:t>, o </a:t>
            </a:r>
            <a:r>
              <a:rPr lang="de-CH" altLang="en-US" dirty="0" err="1"/>
              <a:t>simplemente</a:t>
            </a:r>
            <a:r>
              <a:rPr lang="de-CH" altLang="en-US" dirty="0"/>
              <a:t> </a:t>
            </a:r>
            <a:r>
              <a:rPr lang="de-CH" altLang="en-US" dirty="0" err="1"/>
              <a:t>presenten</a:t>
            </a:r>
            <a:r>
              <a:rPr lang="de-CH" altLang="en-US" dirty="0"/>
              <a:t> los </a:t>
            </a:r>
            <a:r>
              <a:rPr lang="de-CH" altLang="en-US" dirty="0" err="1"/>
              <a:t>puntos</a:t>
            </a:r>
            <a:r>
              <a:rPr lang="de-CH" altLang="en-US" dirty="0"/>
              <a:t>.</a:t>
            </a:r>
            <a:endParaRPr lang="en-GB" altLang="en-US" dirty="0"/>
          </a:p>
        </p:txBody>
      </p:sp>
      <p:sp>
        <p:nvSpPr>
          <p:cNvPr id="31748" name="Slide Number Placeholder 3">
            <a:extLst>
              <a:ext uri="{FF2B5EF4-FFF2-40B4-BE49-F238E27FC236}">
                <a16:creationId xmlns:a16="http://schemas.microsoft.com/office/drawing/2014/main" xmlns="" id="{4D668B00-0DE2-E14B-81A9-A8E26F364E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C5D064D-37C1-5144-AAFB-EF01A4234E35}" type="slidenum">
              <a:rPr lang="es-ES" altLang="en-US"/>
              <a:pPr/>
              <a:t>11</a:t>
            </a:fld>
            <a:endParaRPr lang="es-ES" altLang="en-US"/>
          </a:p>
        </p:txBody>
      </p:sp>
    </p:spTree>
    <p:extLst>
      <p:ext uri="{BB962C8B-B14F-4D97-AF65-F5344CB8AC3E}">
        <p14:creationId xmlns:p14="http://schemas.microsoft.com/office/powerpoint/2010/main" val="370099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84AD7098-1E18-1D46-95C9-F04A10C131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xmlns="" id="{88A6DD8D-67CD-2349-8E94-1DB15076B6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en-US" dirty="0" err="1"/>
              <a:t>Dependiendo</a:t>
            </a:r>
            <a:r>
              <a:rPr lang="de-CH" altLang="en-US" dirty="0"/>
              <a:t> del </a:t>
            </a:r>
            <a:r>
              <a:rPr lang="de-CH" altLang="en-US" dirty="0" err="1"/>
              <a:t>tiempo</a:t>
            </a:r>
            <a:r>
              <a:rPr lang="de-CH" altLang="en-US" dirty="0"/>
              <a:t> disponible, es </a:t>
            </a:r>
            <a:r>
              <a:rPr lang="de-CH" altLang="en-US" dirty="0" err="1"/>
              <a:t>posible</a:t>
            </a:r>
            <a:r>
              <a:rPr lang="de-CH" altLang="en-US" dirty="0"/>
              <a:t> </a:t>
            </a:r>
            <a:r>
              <a:rPr lang="de-CH" altLang="en-US" dirty="0" err="1"/>
              <a:t>que</a:t>
            </a:r>
            <a:r>
              <a:rPr lang="de-CH" altLang="en-US" dirty="0"/>
              <a:t> </a:t>
            </a:r>
            <a:r>
              <a:rPr lang="de-CH" altLang="en-US" dirty="0" err="1"/>
              <a:t>desee</a:t>
            </a:r>
            <a:r>
              <a:rPr lang="de-CH" altLang="en-US" dirty="0"/>
              <a:t> </a:t>
            </a:r>
            <a:r>
              <a:rPr lang="de-CH" altLang="en-US" dirty="0" err="1"/>
              <a:t>que</a:t>
            </a:r>
            <a:r>
              <a:rPr lang="de-CH" altLang="en-US" dirty="0"/>
              <a:t> los </a:t>
            </a:r>
            <a:r>
              <a:rPr lang="de-CH" altLang="en-US" dirty="0" err="1"/>
              <a:t>maestros</a:t>
            </a:r>
            <a:r>
              <a:rPr lang="de-CH" altLang="en-US" dirty="0"/>
              <a:t> </a:t>
            </a:r>
            <a:r>
              <a:rPr lang="de-CH" altLang="en-US" dirty="0" err="1"/>
              <a:t>propongan</a:t>
            </a:r>
            <a:r>
              <a:rPr lang="de-CH" altLang="en-US" dirty="0"/>
              <a:t> </a:t>
            </a:r>
            <a:r>
              <a:rPr lang="de-CH" altLang="en-US" dirty="0" err="1"/>
              <a:t>estos</a:t>
            </a:r>
            <a:r>
              <a:rPr lang="de-CH" altLang="en-US" dirty="0"/>
              <a:t> </a:t>
            </a:r>
            <a:r>
              <a:rPr lang="de-CH" altLang="en-US" dirty="0" err="1"/>
              <a:t>primero</a:t>
            </a:r>
            <a:r>
              <a:rPr lang="de-CH" altLang="en-US" dirty="0"/>
              <a:t> </a:t>
            </a:r>
            <a:r>
              <a:rPr lang="de-CH" altLang="en-US" dirty="0" err="1"/>
              <a:t>y</a:t>
            </a:r>
            <a:r>
              <a:rPr lang="de-CH" altLang="en-US" dirty="0"/>
              <a:t> </a:t>
            </a:r>
            <a:r>
              <a:rPr lang="de-CH" altLang="en-US" dirty="0" err="1"/>
              <a:t>luego</a:t>
            </a:r>
            <a:r>
              <a:rPr lang="de-CH" altLang="en-US" dirty="0"/>
              <a:t> los </a:t>
            </a:r>
            <a:r>
              <a:rPr lang="de-CH" altLang="en-US" dirty="0" err="1"/>
              <a:t>muestren</a:t>
            </a:r>
            <a:r>
              <a:rPr lang="de-CH" altLang="en-US" dirty="0"/>
              <a:t>, o </a:t>
            </a:r>
            <a:r>
              <a:rPr lang="de-CH" altLang="en-US" dirty="0" err="1"/>
              <a:t>simplemente</a:t>
            </a:r>
            <a:r>
              <a:rPr lang="de-CH" altLang="en-US" dirty="0"/>
              <a:t> </a:t>
            </a:r>
            <a:r>
              <a:rPr lang="de-CH" altLang="en-US" dirty="0" err="1"/>
              <a:t>presenten</a:t>
            </a:r>
            <a:r>
              <a:rPr lang="de-CH" altLang="en-US" dirty="0"/>
              <a:t> los </a:t>
            </a:r>
            <a:r>
              <a:rPr lang="de-CH" altLang="en-US" dirty="0" err="1"/>
              <a:t>puntos</a:t>
            </a:r>
            <a:r>
              <a:rPr lang="de-CH" altLang="en-US" dirty="0"/>
              <a:t>.</a:t>
            </a:r>
            <a:endParaRPr lang="en-GB" altLang="en-US" dirty="0"/>
          </a:p>
        </p:txBody>
      </p:sp>
      <p:sp>
        <p:nvSpPr>
          <p:cNvPr id="32772" name="Slide Number Placeholder 3">
            <a:extLst>
              <a:ext uri="{FF2B5EF4-FFF2-40B4-BE49-F238E27FC236}">
                <a16:creationId xmlns:a16="http://schemas.microsoft.com/office/drawing/2014/main" xmlns="" id="{DE8CBC0F-C2EA-2B4C-B5F1-B5FB7D2996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CA44F10-35CA-B24A-A351-94520E847B05}" type="slidenum">
              <a:rPr lang="es-ES" altLang="en-US"/>
              <a:pPr/>
              <a:t>12</a:t>
            </a:fld>
            <a:endParaRPr lang="es-ES" altLang="en-US"/>
          </a:p>
        </p:txBody>
      </p:sp>
    </p:spTree>
    <p:extLst>
      <p:ext uri="{BB962C8B-B14F-4D97-AF65-F5344CB8AC3E}">
        <p14:creationId xmlns:p14="http://schemas.microsoft.com/office/powerpoint/2010/main" val="372142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80F6F279-E173-934D-AF04-8B8228A6C4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xmlns="" id="{D6773390-3BB1-A94D-BB9D-3B32BBDA32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en-US" dirty="0" err="1"/>
              <a:t>Dependiendo</a:t>
            </a:r>
            <a:r>
              <a:rPr lang="de-CH" altLang="en-US" dirty="0"/>
              <a:t> del </a:t>
            </a:r>
            <a:r>
              <a:rPr lang="de-CH" altLang="en-US" dirty="0" err="1"/>
              <a:t>tiempo</a:t>
            </a:r>
            <a:r>
              <a:rPr lang="de-CH" altLang="en-US" dirty="0"/>
              <a:t> disponible, es </a:t>
            </a:r>
            <a:r>
              <a:rPr lang="de-CH" altLang="en-US" dirty="0" err="1"/>
              <a:t>posible</a:t>
            </a:r>
            <a:r>
              <a:rPr lang="de-CH" altLang="en-US" dirty="0"/>
              <a:t> </a:t>
            </a:r>
            <a:r>
              <a:rPr lang="de-CH" altLang="en-US" dirty="0" err="1"/>
              <a:t>que</a:t>
            </a:r>
            <a:r>
              <a:rPr lang="de-CH" altLang="en-US" dirty="0"/>
              <a:t> </a:t>
            </a:r>
            <a:r>
              <a:rPr lang="de-CH" altLang="en-US" dirty="0" err="1"/>
              <a:t>desee</a:t>
            </a:r>
            <a:r>
              <a:rPr lang="de-CH" altLang="en-US" dirty="0"/>
              <a:t> </a:t>
            </a:r>
            <a:r>
              <a:rPr lang="de-CH" altLang="en-US" dirty="0" err="1"/>
              <a:t>que</a:t>
            </a:r>
            <a:r>
              <a:rPr lang="de-CH" altLang="en-US" dirty="0"/>
              <a:t> los </a:t>
            </a:r>
            <a:r>
              <a:rPr lang="de-CH" altLang="en-US" dirty="0" err="1"/>
              <a:t>maestros</a:t>
            </a:r>
            <a:r>
              <a:rPr lang="de-CH" altLang="en-US" dirty="0"/>
              <a:t> </a:t>
            </a:r>
            <a:r>
              <a:rPr lang="de-CH" altLang="en-US" dirty="0" err="1"/>
              <a:t>propongan</a:t>
            </a:r>
            <a:r>
              <a:rPr lang="de-CH" altLang="en-US" dirty="0"/>
              <a:t> </a:t>
            </a:r>
            <a:r>
              <a:rPr lang="de-CH" altLang="en-US" dirty="0" err="1"/>
              <a:t>estos</a:t>
            </a:r>
            <a:r>
              <a:rPr lang="de-CH" altLang="en-US" dirty="0"/>
              <a:t> </a:t>
            </a:r>
            <a:r>
              <a:rPr lang="de-CH" altLang="en-US" dirty="0" err="1"/>
              <a:t>primero</a:t>
            </a:r>
            <a:r>
              <a:rPr lang="de-CH" altLang="en-US" dirty="0"/>
              <a:t> </a:t>
            </a:r>
            <a:r>
              <a:rPr lang="de-CH" altLang="en-US" dirty="0" err="1"/>
              <a:t>y</a:t>
            </a:r>
            <a:r>
              <a:rPr lang="de-CH" altLang="en-US" dirty="0"/>
              <a:t> </a:t>
            </a:r>
            <a:r>
              <a:rPr lang="de-CH" altLang="en-US" dirty="0" err="1"/>
              <a:t>luego</a:t>
            </a:r>
            <a:r>
              <a:rPr lang="de-CH" altLang="en-US" dirty="0"/>
              <a:t> los </a:t>
            </a:r>
            <a:r>
              <a:rPr lang="de-CH" altLang="en-US" dirty="0" err="1"/>
              <a:t>muestren</a:t>
            </a:r>
            <a:r>
              <a:rPr lang="de-CH" altLang="en-US" dirty="0"/>
              <a:t>, o </a:t>
            </a:r>
            <a:r>
              <a:rPr lang="de-CH" altLang="en-US" dirty="0" err="1"/>
              <a:t>simplemente</a:t>
            </a:r>
            <a:r>
              <a:rPr lang="de-CH" altLang="en-US" dirty="0"/>
              <a:t> </a:t>
            </a:r>
            <a:r>
              <a:rPr lang="de-CH" altLang="en-US" dirty="0" err="1"/>
              <a:t>presenten</a:t>
            </a:r>
            <a:r>
              <a:rPr lang="de-CH" altLang="en-US" dirty="0"/>
              <a:t> los </a:t>
            </a:r>
            <a:r>
              <a:rPr lang="de-CH" altLang="en-US" dirty="0" err="1"/>
              <a:t>puntos</a:t>
            </a:r>
            <a:r>
              <a:rPr lang="de-CH" altLang="en-US" dirty="0"/>
              <a:t>.</a:t>
            </a:r>
            <a:endParaRPr lang="en-GB" altLang="en-US" dirty="0"/>
          </a:p>
        </p:txBody>
      </p:sp>
      <p:sp>
        <p:nvSpPr>
          <p:cNvPr id="33796" name="Slide Number Placeholder 3">
            <a:extLst>
              <a:ext uri="{FF2B5EF4-FFF2-40B4-BE49-F238E27FC236}">
                <a16:creationId xmlns:a16="http://schemas.microsoft.com/office/drawing/2014/main" xmlns="" id="{5B0E8699-8617-EF4D-AD0E-9E5520CA67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55DB871-BB6E-9D44-B5BA-52041171AA19}" type="slidenum">
              <a:rPr lang="es-ES" altLang="en-US"/>
              <a:pPr/>
              <a:t>13</a:t>
            </a:fld>
            <a:endParaRPr lang="es-ES" altLang="en-US"/>
          </a:p>
        </p:txBody>
      </p:sp>
    </p:spTree>
    <p:extLst>
      <p:ext uri="{BB962C8B-B14F-4D97-AF65-F5344CB8AC3E}">
        <p14:creationId xmlns:p14="http://schemas.microsoft.com/office/powerpoint/2010/main" val="2714173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E534375A-A3C3-584B-8610-5F66426E2BB3}"/>
              </a:ext>
            </a:extLst>
          </p:cNvPr>
          <p:cNvSpPr>
            <a:spLocks noGrp="1"/>
          </p:cNvSpPr>
          <p:nvPr>
            <p:ph type="dt" sz="half" idx="10"/>
          </p:nvPr>
        </p:nvSpPr>
        <p:spPr/>
        <p:txBody>
          <a:bodyPr/>
          <a:lstStyle>
            <a:lvl1pPr>
              <a:defRPr/>
            </a:lvl1pPr>
          </a:lstStyle>
          <a:p>
            <a:pPr>
              <a:defRPr/>
            </a:pPr>
            <a:fld id="{795E1BD9-EFD4-814B-B41D-C6164E71B182}" type="datetimeFigureOut">
              <a:rPr lang="en-GB"/>
              <a:pPr>
                <a:defRPr/>
              </a:pPr>
              <a:t>08/07/2020</a:t>
            </a:fld>
            <a:endParaRPr lang="en-GB"/>
          </a:p>
        </p:txBody>
      </p:sp>
      <p:sp>
        <p:nvSpPr>
          <p:cNvPr id="5" name="Footer Placeholder 4">
            <a:extLst>
              <a:ext uri="{FF2B5EF4-FFF2-40B4-BE49-F238E27FC236}">
                <a16:creationId xmlns:a16="http://schemas.microsoft.com/office/drawing/2014/main" xmlns="" id="{A6A5325E-99EC-5F47-9C9B-D14FC19AD46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4BB703AF-BDD7-1548-949C-307467D65E3D}"/>
              </a:ext>
            </a:extLst>
          </p:cNvPr>
          <p:cNvSpPr>
            <a:spLocks noGrp="1"/>
          </p:cNvSpPr>
          <p:nvPr>
            <p:ph type="sldNum" sz="quarter" idx="12"/>
          </p:nvPr>
        </p:nvSpPr>
        <p:spPr/>
        <p:txBody>
          <a:bodyPr/>
          <a:lstStyle>
            <a:lvl1pPr>
              <a:defRPr/>
            </a:lvl1pPr>
          </a:lstStyle>
          <a:p>
            <a:fld id="{CADFEBBE-FDCB-824D-8D55-75C7DF7FAFD0}" type="slidenum">
              <a:rPr lang="en-GB" altLang="es-ES"/>
              <a:pPr/>
              <a:t>‹#›</a:t>
            </a:fld>
            <a:endParaRPr lang="en-GB" altLang="es-ES"/>
          </a:p>
        </p:txBody>
      </p:sp>
    </p:spTree>
    <p:extLst>
      <p:ext uri="{BB962C8B-B14F-4D97-AF65-F5344CB8AC3E}">
        <p14:creationId xmlns:p14="http://schemas.microsoft.com/office/powerpoint/2010/main" val="149764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573756D-8CF7-8C42-997F-91935B83B18D}"/>
              </a:ext>
            </a:extLst>
          </p:cNvPr>
          <p:cNvSpPr>
            <a:spLocks noGrp="1"/>
          </p:cNvSpPr>
          <p:nvPr>
            <p:ph type="dt" sz="half" idx="10"/>
          </p:nvPr>
        </p:nvSpPr>
        <p:spPr/>
        <p:txBody>
          <a:bodyPr/>
          <a:lstStyle>
            <a:lvl1pPr>
              <a:defRPr/>
            </a:lvl1pPr>
          </a:lstStyle>
          <a:p>
            <a:pPr>
              <a:defRPr/>
            </a:pPr>
            <a:fld id="{7800DE28-3483-CC45-B8B2-1514DD61526E}" type="datetimeFigureOut">
              <a:rPr lang="en-GB"/>
              <a:pPr>
                <a:defRPr/>
              </a:pPr>
              <a:t>08/07/2020</a:t>
            </a:fld>
            <a:endParaRPr lang="en-GB"/>
          </a:p>
        </p:txBody>
      </p:sp>
      <p:sp>
        <p:nvSpPr>
          <p:cNvPr id="5" name="Footer Placeholder 4">
            <a:extLst>
              <a:ext uri="{FF2B5EF4-FFF2-40B4-BE49-F238E27FC236}">
                <a16:creationId xmlns:a16="http://schemas.microsoft.com/office/drawing/2014/main" xmlns="" id="{4B1C1982-1A04-7B48-9590-652F07685B6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25B49844-C8B6-7D46-B7D3-BDFBFDC3C834}"/>
              </a:ext>
            </a:extLst>
          </p:cNvPr>
          <p:cNvSpPr>
            <a:spLocks noGrp="1"/>
          </p:cNvSpPr>
          <p:nvPr>
            <p:ph type="sldNum" sz="quarter" idx="12"/>
          </p:nvPr>
        </p:nvSpPr>
        <p:spPr/>
        <p:txBody>
          <a:bodyPr/>
          <a:lstStyle>
            <a:lvl1pPr>
              <a:defRPr/>
            </a:lvl1pPr>
          </a:lstStyle>
          <a:p>
            <a:fld id="{1CD8D7FF-17B8-4B4A-8BC2-FB8132EC4416}" type="slidenum">
              <a:rPr lang="en-GB" altLang="es-ES"/>
              <a:pPr/>
              <a:t>‹#›</a:t>
            </a:fld>
            <a:endParaRPr lang="en-GB" altLang="es-ES"/>
          </a:p>
        </p:txBody>
      </p:sp>
    </p:spTree>
    <p:extLst>
      <p:ext uri="{BB962C8B-B14F-4D97-AF65-F5344CB8AC3E}">
        <p14:creationId xmlns:p14="http://schemas.microsoft.com/office/powerpoint/2010/main" val="406383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AC49CF9-013A-C640-825C-773C69FA780B}"/>
              </a:ext>
            </a:extLst>
          </p:cNvPr>
          <p:cNvSpPr>
            <a:spLocks noGrp="1"/>
          </p:cNvSpPr>
          <p:nvPr>
            <p:ph type="dt" sz="half" idx="10"/>
          </p:nvPr>
        </p:nvSpPr>
        <p:spPr/>
        <p:txBody>
          <a:bodyPr/>
          <a:lstStyle>
            <a:lvl1pPr>
              <a:defRPr/>
            </a:lvl1pPr>
          </a:lstStyle>
          <a:p>
            <a:pPr>
              <a:defRPr/>
            </a:pPr>
            <a:fld id="{2AE3D821-A311-574A-ABEA-CF5254A88FF3}" type="datetimeFigureOut">
              <a:rPr lang="en-GB"/>
              <a:pPr>
                <a:defRPr/>
              </a:pPr>
              <a:t>08/07/2020</a:t>
            </a:fld>
            <a:endParaRPr lang="en-GB"/>
          </a:p>
        </p:txBody>
      </p:sp>
      <p:sp>
        <p:nvSpPr>
          <p:cNvPr id="5" name="Footer Placeholder 4">
            <a:extLst>
              <a:ext uri="{FF2B5EF4-FFF2-40B4-BE49-F238E27FC236}">
                <a16:creationId xmlns:a16="http://schemas.microsoft.com/office/drawing/2014/main" xmlns="" id="{88B6A4E4-CA46-264D-B584-E5E38C9F3F3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430C0352-A205-8E44-A562-24090CF25518}"/>
              </a:ext>
            </a:extLst>
          </p:cNvPr>
          <p:cNvSpPr>
            <a:spLocks noGrp="1"/>
          </p:cNvSpPr>
          <p:nvPr>
            <p:ph type="sldNum" sz="quarter" idx="12"/>
          </p:nvPr>
        </p:nvSpPr>
        <p:spPr/>
        <p:txBody>
          <a:bodyPr/>
          <a:lstStyle>
            <a:lvl1pPr>
              <a:defRPr/>
            </a:lvl1pPr>
          </a:lstStyle>
          <a:p>
            <a:fld id="{D3CF88B6-F00E-EC4A-A12A-4C802157AC4F}" type="slidenum">
              <a:rPr lang="en-GB" altLang="es-ES"/>
              <a:pPr/>
              <a:t>‹#›</a:t>
            </a:fld>
            <a:endParaRPr lang="en-GB" altLang="es-ES"/>
          </a:p>
        </p:txBody>
      </p:sp>
    </p:spTree>
    <p:extLst>
      <p:ext uri="{BB962C8B-B14F-4D97-AF65-F5344CB8AC3E}">
        <p14:creationId xmlns:p14="http://schemas.microsoft.com/office/powerpoint/2010/main" val="264135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E603723-7009-7C41-A5E0-733AAC9DD0E0}"/>
              </a:ext>
            </a:extLst>
          </p:cNvPr>
          <p:cNvSpPr>
            <a:spLocks noGrp="1"/>
          </p:cNvSpPr>
          <p:nvPr>
            <p:ph type="dt" sz="half" idx="10"/>
          </p:nvPr>
        </p:nvSpPr>
        <p:spPr/>
        <p:txBody>
          <a:bodyPr/>
          <a:lstStyle>
            <a:lvl1pPr>
              <a:defRPr/>
            </a:lvl1pPr>
          </a:lstStyle>
          <a:p>
            <a:pPr>
              <a:defRPr/>
            </a:pPr>
            <a:fld id="{365E4468-418D-B048-B93A-4EA6734BD5C9}" type="datetimeFigureOut">
              <a:rPr lang="en-GB"/>
              <a:pPr>
                <a:defRPr/>
              </a:pPr>
              <a:t>08/07/2020</a:t>
            </a:fld>
            <a:endParaRPr lang="en-GB"/>
          </a:p>
        </p:txBody>
      </p:sp>
      <p:sp>
        <p:nvSpPr>
          <p:cNvPr id="5" name="Footer Placeholder 4">
            <a:extLst>
              <a:ext uri="{FF2B5EF4-FFF2-40B4-BE49-F238E27FC236}">
                <a16:creationId xmlns:a16="http://schemas.microsoft.com/office/drawing/2014/main" xmlns="" id="{F4C23DBD-7F67-DF43-A073-798E19064C2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C98A4855-58B2-6D44-9D91-E43731B05940}"/>
              </a:ext>
            </a:extLst>
          </p:cNvPr>
          <p:cNvSpPr>
            <a:spLocks noGrp="1"/>
          </p:cNvSpPr>
          <p:nvPr>
            <p:ph type="sldNum" sz="quarter" idx="12"/>
          </p:nvPr>
        </p:nvSpPr>
        <p:spPr/>
        <p:txBody>
          <a:bodyPr/>
          <a:lstStyle>
            <a:lvl1pPr>
              <a:defRPr/>
            </a:lvl1pPr>
          </a:lstStyle>
          <a:p>
            <a:fld id="{A60CFC9E-DA0D-F749-89C1-AFE77EAE4E83}" type="slidenum">
              <a:rPr lang="en-GB" altLang="es-ES"/>
              <a:pPr/>
              <a:t>‹#›</a:t>
            </a:fld>
            <a:endParaRPr lang="en-GB" altLang="es-ES"/>
          </a:p>
        </p:txBody>
      </p:sp>
    </p:spTree>
    <p:extLst>
      <p:ext uri="{BB962C8B-B14F-4D97-AF65-F5344CB8AC3E}">
        <p14:creationId xmlns:p14="http://schemas.microsoft.com/office/powerpoint/2010/main" val="412853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0CC4879-A3CB-BF40-BC52-48C515E24712}"/>
              </a:ext>
            </a:extLst>
          </p:cNvPr>
          <p:cNvSpPr>
            <a:spLocks noGrp="1"/>
          </p:cNvSpPr>
          <p:nvPr>
            <p:ph type="dt" sz="half" idx="10"/>
          </p:nvPr>
        </p:nvSpPr>
        <p:spPr/>
        <p:txBody>
          <a:bodyPr/>
          <a:lstStyle>
            <a:lvl1pPr>
              <a:defRPr/>
            </a:lvl1pPr>
          </a:lstStyle>
          <a:p>
            <a:pPr>
              <a:defRPr/>
            </a:pPr>
            <a:fld id="{B10E082D-E94F-F24B-AE71-093EAD256749}" type="datetimeFigureOut">
              <a:rPr lang="en-GB"/>
              <a:pPr>
                <a:defRPr/>
              </a:pPr>
              <a:t>08/07/2020</a:t>
            </a:fld>
            <a:endParaRPr lang="en-GB"/>
          </a:p>
        </p:txBody>
      </p:sp>
      <p:sp>
        <p:nvSpPr>
          <p:cNvPr id="5" name="Footer Placeholder 4">
            <a:extLst>
              <a:ext uri="{FF2B5EF4-FFF2-40B4-BE49-F238E27FC236}">
                <a16:creationId xmlns:a16="http://schemas.microsoft.com/office/drawing/2014/main" xmlns="" id="{F4C85B1F-5C75-6A4E-949D-88F90B90844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A7FFBECE-7723-D04D-9ABE-67521F2DEA14}"/>
              </a:ext>
            </a:extLst>
          </p:cNvPr>
          <p:cNvSpPr>
            <a:spLocks noGrp="1"/>
          </p:cNvSpPr>
          <p:nvPr>
            <p:ph type="sldNum" sz="quarter" idx="12"/>
          </p:nvPr>
        </p:nvSpPr>
        <p:spPr/>
        <p:txBody>
          <a:bodyPr/>
          <a:lstStyle>
            <a:lvl1pPr>
              <a:defRPr/>
            </a:lvl1pPr>
          </a:lstStyle>
          <a:p>
            <a:fld id="{AAF216FB-82E6-CD49-A699-5765F4E6E7CA}" type="slidenum">
              <a:rPr lang="en-GB" altLang="es-ES"/>
              <a:pPr/>
              <a:t>‹#›</a:t>
            </a:fld>
            <a:endParaRPr lang="en-GB" altLang="es-ES"/>
          </a:p>
        </p:txBody>
      </p:sp>
    </p:spTree>
    <p:extLst>
      <p:ext uri="{BB962C8B-B14F-4D97-AF65-F5344CB8AC3E}">
        <p14:creationId xmlns:p14="http://schemas.microsoft.com/office/powerpoint/2010/main" val="356573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xmlns="" id="{76E37AB2-A805-AC4A-AC6D-4E0A09331AFB}"/>
              </a:ext>
            </a:extLst>
          </p:cNvPr>
          <p:cNvSpPr>
            <a:spLocks noGrp="1"/>
          </p:cNvSpPr>
          <p:nvPr>
            <p:ph type="dt" sz="half" idx="10"/>
          </p:nvPr>
        </p:nvSpPr>
        <p:spPr/>
        <p:txBody>
          <a:bodyPr/>
          <a:lstStyle>
            <a:lvl1pPr>
              <a:defRPr/>
            </a:lvl1pPr>
          </a:lstStyle>
          <a:p>
            <a:pPr>
              <a:defRPr/>
            </a:pPr>
            <a:fld id="{1F7B6999-743E-EE4D-A93B-4DB0F3129783}" type="datetimeFigureOut">
              <a:rPr lang="en-GB"/>
              <a:pPr>
                <a:defRPr/>
              </a:pPr>
              <a:t>08/07/2020</a:t>
            </a:fld>
            <a:endParaRPr lang="en-GB"/>
          </a:p>
        </p:txBody>
      </p:sp>
      <p:sp>
        <p:nvSpPr>
          <p:cNvPr id="6" name="Footer Placeholder 4">
            <a:extLst>
              <a:ext uri="{FF2B5EF4-FFF2-40B4-BE49-F238E27FC236}">
                <a16:creationId xmlns:a16="http://schemas.microsoft.com/office/drawing/2014/main" xmlns="" id="{D91D0CB7-B162-6149-9A1C-825D35FEFE4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FB65C20E-488F-F84C-BD59-9755B95F959B}"/>
              </a:ext>
            </a:extLst>
          </p:cNvPr>
          <p:cNvSpPr>
            <a:spLocks noGrp="1"/>
          </p:cNvSpPr>
          <p:nvPr>
            <p:ph type="sldNum" sz="quarter" idx="12"/>
          </p:nvPr>
        </p:nvSpPr>
        <p:spPr/>
        <p:txBody>
          <a:bodyPr/>
          <a:lstStyle>
            <a:lvl1pPr>
              <a:defRPr/>
            </a:lvl1pPr>
          </a:lstStyle>
          <a:p>
            <a:fld id="{39D893E3-6809-2E4E-A877-AE99F9509D81}" type="slidenum">
              <a:rPr lang="en-GB" altLang="es-ES"/>
              <a:pPr/>
              <a:t>‹#›</a:t>
            </a:fld>
            <a:endParaRPr lang="en-GB" altLang="es-ES"/>
          </a:p>
        </p:txBody>
      </p:sp>
    </p:spTree>
    <p:extLst>
      <p:ext uri="{BB962C8B-B14F-4D97-AF65-F5344CB8AC3E}">
        <p14:creationId xmlns:p14="http://schemas.microsoft.com/office/powerpoint/2010/main" val="243574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xmlns="" id="{E92737C0-99AC-704F-A5FB-29D09AFF0A2B}"/>
              </a:ext>
            </a:extLst>
          </p:cNvPr>
          <p:cNvSpPr>
            <a:spLocks noGrp="1"/>
          </p:cNvSpPr>
          <p:nvPr>
            <p:ph type="dt" sz="half" idx="10"/>
          </p:nvPr>
        </p:nvSpPr>
        <p:spPr/>
        <p:txBody>
          <a:bodyPr/>
          <a:lstStyle>
            <a:lvl1pPr>
              <a:defRPr/>
            </a:lvl1pPr>
          </a:lstStyle>
          <a:p>
            <a:pPr>
              <a:defRPr/>
            </a:pPr>
            <a:fld id="{AFAA0D14-6C02-D243-834E-63803AEB4E8B}" type="datetimeFigureOut">
              <a:rPr lang="en-GB"/>
              <a:pPr>
                <a:defRPr/>
              </a:pPr>
              <a:t>08/07/2020</a:t>
            </a:fld>
            <a:endParaRPr lang="en-GB"/>
          </a:p>
        </p:txBody>
      </p:sp>
      <p:sp>
        <p:nvSpPr>
          <p:cNvPr id="8" name="Footer Placeholder 4">
            <a:extLst>
              <a:ext uri="{FF2B5EF4-FFF2-40B4-BE49-F238E27FC236}">
                <a16:creationId xmlns:a16="http://schemas.microsoft.com/office/drawing/2014/main" xmlns="" id="{3691C65C-B770-9244-B4E5-746FE80C7B9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xmlns="" id="{55D39E3F-EB67-3B4C-8DCC-C372F8E67C18}"/>
              </a:ext>
            </a:extLst>
          </p:cNvPr>
          <p:cNvSpPr>
            <a:spLocks noGrp="1"/>
          </p:cNvSpPr>
          <p:nvPr>
            <p:ph type="sldNum" sz="quarter" idx="12"/>
          </p:nvPr>
        </p:nvSpPr>
        <p:spPr/>
        <p:txBody>
          <a:bodyPr/>
          <a:lstStyle>
            <a:lvl1pPr>
              <a:defRPr/>
            </a:lvl1pPr>
          </a:lstStyle>
          <a:p>
            <a:fld id="{E31A11D5-341B-A441-8B7B-54D47110E704}" type="slidenum">
              <a:rPr lang="en-GB" altLang="es-ES"/>
              <a:pPr/>
              <a:t>‹#›</a:t>
            </a:fld>
            <a:endParaRPr lang="en-GB" altLang="es-ES"/>
          </a:p>
        </p:txBody>
      </p:sp>
    </p:spTree>
    <p:extLst>
      <p:ext uri="{BB962C8B-B14F-4D97-AF65-F5344CB8AC3E}">
        <p14:creationId xmlns:p14="http://schemas.microsoft.com/office/powerpoint/2010/main" val="205151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xmlns="" id="{1E4EE15B-5FB3-AC49-8B15-366C54F3DB73}"/>
              </a:ext>
            </a:extLst>
          </p:cNvPr>
          <p:cNvSpPr>
            <a:spLocks noGrp="1"/>
          </p:cNvSpPr>
          <p:nvPr>
            <p:ph type="dt" sz="half" idx="10"/>
          </p:nvPr>
        </p:nvSpPr>
        <p:spPr/>
        <p:txBody>
          <a:bodyPr/>
          <a:lstStyle>
            <a:lvl1pPr>
              <a:defRPr/>
            </a:lvl1pPr>
          </a:lstStyle>
          <a:p>
            <a:pPr>
              <a:defRPr/>
            </a:pPr>
            <a:fld id="{4BCA21BD-5A5F-D043-A7F7-D143D2C81378}" type="datetimeFigureOut">
              <a:rPr lang="en-GB"/>
              <a:pPr>
                <a:defRPr/>
              </a:pPr>
              <a:t>08/07/2020</a:t>
            </a:fld>
            <a:endParaRPr lang="en-GB"/>
          </a:p>
        </p:txBody>
      </p:sp>
      <p:sp>
        <p:nvSpPr>
          <p:cNvPr id="4" name="Footer Placeholder 4">
            <a:extLst>
              <a:ext uri="{FF2B5EF4-FFF2-40B4-BE49-F238E27FC236}">
                <a16:creationId xmlns:a16="http://schemas.microsoft.com/office/drawing/2014/main" xmlns="" id="{5EAB9C69-3B53-4F42-8709-B27D233A88AC}"/>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xmlns="" id="{519791F6-8561-A345-B82A-93178437022B}"/>
              </a:ext>
            </a:extLst>
          </p:cNvPr>
          <p:cNvSpPr>
            <a:spLocks noGrp="1"/>
          </p:cNvSpPr>
          <p:nvPr>
            <p:ph type="sldNum" sz="quarter" idx="12"/>
          </p:nvPr>
        </p:nvSpPr>
        <p:spPr/>
        <p:txBody>
          <a:bodyPr/>
          <a:lstStyle>
            <a:lvl1pPr>
              <a:defRPr/>
            </a:lvl1pPr>
          </a:lstStyle>
          <a:p>
            <a:fld id="{ECDF8026-2587-BE45-A2AD-EB1924D9850E}" type="slidenum">
              <a:rPr lang="en-GB" altLang="es-ES"/>
              <a:pPr/>
              <a:t>‹#›</a:t>
            </a:fld>
            <a:endParaRPr lang="en-GB" altLang="es-ES"/>
          </a:p>
        </p:txBody>
      </p:sp>
    </p:spTree>
    <p:extLst>
      <p:ext uri="{BB962C8B-B14F-4D97-AF65-F5344CB8AC3E}">
        <p14:creationId xmlns:p14="http://schemas.microsoft.com/office/powerpoint/2010/main" val="185928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2DE1C3F8-CEBA-7247-99BA-5ADD720C80A9}"/>
              </a:ext>
            </a:extLst>
          </p:cNvPr>
          <p:cNvSpPr>
            <a:spLocks noGrp="1"/>
          </p:cNvSpPr>
          <p:nvPr>
            <p:ph type="dt" sz="half" idx="10"/>
          </p:nvPr>
        </p:nvSpPr>
        <p:spPr/>
        <p:txBody>
          <a:bodyPr/>
          <a:lstStyle>
            <a:lvl1pPr>
              <a:defRPr/>
            </a:lvl1pPr>
          </a:lstStyle>
          <a:p>
            <a:pPr>
              <a:defRPr/>
            </a:pPr>
            <a:fld id="{742409AC-96AD-5D4F-BC7C-4DA7EED1E22E}" type="datetimeFigureOut">
              <a:rPr lang="en-GB"/>
              <a:pPr>
                <a:defRPr/>
              </a:pPr>
              <a:t>08/07/2020</a:t>
            </a:fld>
            <a:endParaRPr lang="en-GB"/>
          </a:p>
        </p:txBody>
      </p:sp>
      <p:sp>
        <p:nvSpPr>
          <p:cNvPr id="3" name="Footer Placeholder 4">
            <a:extLst>
              <a:ext uri="{FF2B5EF4-FFF2-40B4-BE49-F238E27FC236}">
                <a16:creationId xmlns:a16="http://schemas.microsoft.com/office/drawing/2014/main" xmlns="" id="{C6C76317-7037-3648-9CA4-0C5620EB5B17}"/>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xmlns="" id="{D6B3B396-CC3F-3744-A3CC-EDDFB009F739}"/>
              </a:ext>
            </a:extLst>
          </p:cNvPr>
          <p:cNvSpPr>
            <a:spLocks noGrp="1"/>
          </p:cNvSpPr>
          <p:nvPr>
            <p:ph type="sldNum" sz="quarter" idx="12"/>
          </p:nvPr>
        </p:nvSpPr>
        <p:spPr/>
        <p:txBody>
          <a:bodyPr/>
          <a:lstStyle>
            <a:lvl1pPr>
              <a:defRPr/>
            </a:lvl1pPr>
          </a:lstStyle>
          <a:p>
            <a:fld id="{7F9FA806-0D7C-6E40-A9B7-8DC12F2E2075}" type="slidenum">
              <a:rPr lang="en-GB" altLang="es-ES"/>
              <a:pPr/>
              <a:t>‹#›</a:t>
            </a:fld>
            <a:endParaRPr lang="en-GB" altLang="es-ES"/>
          </a:p>
        </p:txBody>
      </p:sp>
    </p:spTree>
    <p:extLst>
      <p:ext uri="{BB962C8B-B14F-4D97-AF65-F5344CB8AC3E}">
        <p14:creationId xmlns:p14="http://schemas.microsoft.com/office/powerpoint/2010/main" val="38960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7B312874-2143-8347-8E37-6BC14D5CB8F9}"/>
              </a:ext>
            </a:extLst>
          </p:cNvPr>
          <p:cNvSpPr>
            <a:spLocks noGrp="1"/>
          </p:cNvSpPr>
          <p:nvPr>
            <p:ph type="dt" sz="half" idx="10"/>
          </p:nvPr>
        </p:nvSpPr>
        <p:spPr/>
        <p:txBody>
          <a:bodyPr/>
          <a:lstStyle>
            <a:lvl1pPr>
              <a:defRPr/>
            </a:lvl1pPr>
          </a:lstStyle>
          <a:p>
            <a:pPr>
              <a:defRPr/>
            </a:pPr>
            <a:fld id="{16843725-13BE-514C-8D95-1B2FDB5A49A8}" type="datetimeFigureOut">
              <a:rPr lang="en-GB"/>
              <a:pPr>
                <a:defRPr/>
              </a:pPr>
              <a:t>08/07/2020</a:t>
            </a:fld>
            <a:endParaRPr lang="en-GB"/>
          </a:p>
        </p:txBody>
      </p:sp>
      <p:sp>
        <p:nvSpPr>
          <p:cNvPr id="6" name="Footer Placeholder 4">
            <a:extLst>
              <a:ext uri="{FF2B5EF4-FFF2-40B4-BE49-F238E27FC236}">
                <a16:creationId xmlns:a16="http://schemas.microsoft.com/office/drawing/2014/main" xmlns="" id="{E141F104-9D00-BC4F-A47E-A506F7E5E81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7BB6D60B-5167-B642-B5F0-DF6569E9376D}"/>
              </a:ext>
            </a:extLst>
          </p:cNvPr>
          <p:cNvSpPr>
            <a:spLocks noGrp="1"/>
          </p:cNvSpPr>
          <p:nvPr>
            <p:ph type="sldNum" sz="quarter" idx="12"/>
          </p:nvPr>
        </p:nvSpPr>
        <p:spPr/>
        <p:txBody>
          <a:bodyPr/>
          <a:lstStyle>
            <a:lvl1pPr>
              <a:defRPr/>
            </a:lvl1pPr>
          </a:lstStyle>
          <a:p>
            <a:fld id="{AAA19F2F-B8E1-A245-BED7-528DB442DC6C}" type="slidenum">
              <a:rPr lang="en-GB" altLang="es-ES"/>
              <a:pPr/>
              <a:t>‹#›</a:t>
            </a:fld>
            <a:endParaRPr lang="en-GB" altLang="es-ES"/>
          </a:p>
        </p:txBody>
      </p:sp>
    </p:spTree>
    <p:extLst>
      <p:ext uri="{BB962C8B-B14F-4D97-AF65-F5344CB8AC3E}">
        <p14:creationId xmlns:p14="http://schemas.microsoft.com/office/powerpoint/2010/main" val="392553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13F6BECF-1C42-B645-A944-E7645FE8EED0}"/>
              </a:ext>
            </a:extLst>
          </p:cNvPr>
          <p:cNvSpPr>
            <a:spLocks noGrp="1"/>
          </p:cNvSpPr>
          <p:nvPr>
            <p:ph type="dt" sz="half" idx="10"/>
          </p:nvPr>
        </p:nvSpPr>
        <p:spPr/>
        <p:txBody>
          <a:bodyPr/>
          <a:lstStyle>
            <a:lvl1pPr>
              <a:defRPr/>
            </a:lvl1pPr>
          </a:lstStyle>
          <a:p>
            <a:pPr>
              <a:defRPr/>
            </a:pPr>
            <a:fld id="{48A897BA-3C00-854B-A717-83CD435EADD9}" type="datetimeFigureOut">
              <a:rPr lang="en-GB"/>
              <a:pPr>
                <a:defRPr/>
              </a:pPr>
              <a:t>08/07/2020</a:t>
            </a:fld>
            <a:endParaRPr lang="en-GB"/>
          </a:p>
        </p:txBody>
      </p:sp>
      <p:sp>
        <p:nvSpPr>
          <p:cNvPr id="6" name="Footer Placeholder 4">
            <a:extLst>
              <a:ext uri="{FF2B5EF4-FFF2-40B4-BE49-F238E27FC236}">
                <a16:creationId xmlns:a16="http://schemas.microsoft.com/office/drawing/2014/main" xmlns="" id="{23C88B1B-0A03-BF43-8B64-99D30D6CC01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FFC03E9B-B500-9E47-8CAC-140961E30643}"/>
              </a:ext>
            </a:extLst>
          </p:cNvPr>
          <p:cNvSpPr>
            <a:spLocks noGrp="1"/>
          </p:cNvSpPr>
          <p:nvPr>
            <p:ph type="sldNum" sz="quarter" idx="12"/>
          </p:nvPr>
        </p:nvSpPr>
        <p:spPr/>
        <p:txBody>
          <a:bodyPr/>
          <a:lstStyle>
            <a:lvl1pPr>
              <a:defRPr/>
            </a:lvl1pPr>
          </a:lstStyle>
          <a:p>
            <a:fld id="{432DFBAB-E73D-BA46-A5D5-9115C1F54EEA}" type="slidenum">
              <a:rPr lang="en-GB" altLang="es-ES"/>
              <a:pPr/>
              <a:t>‹#›</a:t>
            </a:fld>
            <a:endParaRPr lang="en-GB" altLang="es-ES"/>
          </a:p>
        </p:txBody>
      </p:sp>
    </p:spTree>
    <p:extLst>
      <p:ext uri="{BB962C8B-B14F-4D97-AF65-F5344CB8AC3E}">
        <p14:creationId xmlns:p14="http://schemas.microsoft.com/office/powerpoint/2010/main" val="207426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3446E004-D174-5246-B6FA-90C00FDD64F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xmlns="" id="{C2AD4F28-98A7-CA41-AE26-5CF065BB453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xmlns="" id="{38BCE71D-9B33-2942-A607-F2BF3669E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7BD8161-E57A-414F-938E-6586AB60A072}" type="datetimeFigureOut">
              <a:rPr lang="en-GB"/>
              <a:pPr>
                <a:defRPr/>
              </a:pPr>
              <a:t>08/07/2020</a:t>
            </a:fld>
            <a:endParaRPr lang="en-GB"/>
          </a:p>
        </p:txBody>
      </p:sp>
      <p:sp>
        <p:nvSpPr>
          <p:cNvPr id="5" name="Footer Placeholder 4">
            <a:extLst>
              <a:ext uri="{FF2B5EF4-FFF2-40B4-BE49-F238E27FC236}">
                <a16:creationId xmlns:a16="http://schemas.microsoft.com/office/drawing/2014/main" xmlns="" id="{005D3008-330B-8349-955F-344BC60487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xmlns="" id="{94809B85-4A64-8040-AB9A-346DFBB9FE2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8504742-0898-1042-8998-6C2ED66D70D1}" type="slidenum">
              <a:rPr lang="en-GB" altLang="es-ES"/>
              <a:pPr/>
              <a:t>‹#›</a:t>
            </a:fld>
            <a:endParaRPr lang="en-GB"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unsplash.com/search/photos/lecture?utm_source=unsplash&amp;utm_medium=referral&amp;utm_content=creditCopyText" TargetMode="External"/><Relationship Id="rId5" Type="http://schemas.openxmlformats.org/officeDocument/2006/relationships/hyperlink" Target="https://unsplash.com/photos/C4G18Paw0d4?utm_source=unsplash&amp;utm_medium=referral&amp;utm_content=creditCopyText"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unsplash.com/search/photos/grow?utm_source=unsplash&amp;utm_medium=referral&amp;utm_content=creditCopyTex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unsplash.com/photos/vrbZVyX2k4I?utm_source=unsplash&amp;utm_medium=referral&amp;utm_content=creditCopyText" TargetMode="External"/><Relationship Id="rId5" Type="http://schemas.openxmlformats.org/officeDocument/2006/relationships/image" Target="../media/image10.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unsplash.com/search/photos/exams?utm_source=unsplash&amp;utm_medium=referral&amp;utm_content=creditCopyTex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unsplash.com/photos/ViEBSoZH6M4?utm_source=unsplash&amp;utm_medium=referral&amp;utm_content=creditCopyText" TargetMode="External"/><Relationship Id="rId5" Type="http://schemas.openxmlformats.org/officeDocument/2006/relationships/image" Target="../media/image11.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unsplash.com/search/photos/help?utm_source=unsplash&amp;utm_medium=referral&amp;utm_content=creditCopyTex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unsplash.com/photos/UOwvwZ9Dy6w?utm_source=unsplash&amp;utm_medium=referral&amp;utm_content=creditCopyText" TargetMode="External"/><Relationship Id="rId5" Type="http://schemas.openxmlformats.org/officeDocument/2006/relationships/image" Target="../media/image12.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unsplash.com/search/photos/company?utm_source=unsplash&amp;utm_medium=referral&amp;utm_content=creditCopyTex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unsplash.com/photos/wawEfYdpkag?utm_source=unsplash&amp;utm_medium=referral&amp;utm_content=creditCopyText" TargetMode="External"/><Relationship Id="rId5" Type="http://schemas.openxmlformats.org/officeDocument/2006/relationships/image" Target="../media/image13.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unsplash.com/search/photos/question?utm_source=unsplash&amp;utm_medium=referral&amp;utm_content=creditCopyTex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unsplash.com/photos/8xAA0f9yQnE?utm_source=unsplash&amp;utm_medium=referral&amp;utm_content=creditCopyText" TargetMode="External"/><Relationship Id="rId5" Type="http://schemas.openxmlformats.org/officeDocument/2006/relationships/image" Target="../media/image14.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unsplash.com/search/photos/parcel?utm_source=unsplash&amp;utm_medium=referral&amp;utm_content=creditCopyText" TargetMode="External"/><Relationship Id="rId5" Type="http://schemas.openxmlformats.org/officeDocument/2006/relationships/hyperlink" Target="https://unsplash.com/photos/BPxkU4uPq6Y?utm_source=unsplash&amp;utm_medium=referral&amp;utm_content=creditCopyText" TargetMode="Externa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unsplash.com/search/photos/peg?utm_source=unsplash&amp;utm_medium=referral&amp;utm_content=creditCopyTex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unsplash.com/photos/mdADGzyXCVE?utm_source=unsplash&amp;utm_medium=referral&amp;utm_content=creditCopyText"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unsplash.com/search/photos/broken-lightbulb?utm_source=unsplash&amp;utm_medium=referral&amp;utm_content=creditCopyTex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unsplash.com/photos/gHQRKQLD3Ck?utm_source=unsplash&amp;utm_medium=referral&amp;utm_content=creditCopyText" TargetMode="External"/><Relationship Id="rId5" Type="http://schemas.openxmlformats.org/officeDocument/2006/relationships/image" Target="../media/image6.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unsplash.com/search/photos/coaching?utm_source=unsplash&amp;utm_medium=referral&amp;utm_content=creditCopyTex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unsplash.com/photos/YXemfQiPR_E?utm_source=unsplash&amp;utm_medium=referral&amp;utm_content=creditCopyText" TargetMode="External"/><Relationship Id="rId5" Type="http://schemas.openxmlformats.org/officeDocument/2006/relationships/image" Target="../media/image7.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unsplash.com/search/photos/lightbulbs?utm_source=unsplash&amp;utm_medium=referral&amp;utm_content=creditCopyTex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unsplash.com/photos/6kb5c7_3cU0?utm_source=unsplash&amp;utm_medium=referral&amp;utm_content=creditCopyText" TargetMode="External"/><Relationship Id="rId5" Type="http://schemas.openxmlformats.org/officeDocument/2006/relationships/image" Target="../media/image8.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xmlns="" id="{FA380C84-E2CB-CC4E-961B-EC1234DEFB6B}"/>
              </a:ext>
            </a:extLst>
          </p:cNvPr>
          <p:cNvPicPr>
            <a:picLocks noChangeAspect="1"/>
          </p:cNvPicPr>
          <p:nvPr/>
        </p:nvPicPr>
        <p:blipFill>
          <a:blip r:embed="rId3">
            <a:extLst>
              <a:ext uri="{28A0092B-C50C-407E-A947-70E740481C1C}">
                <a14:useLocalDpi xmlns:a14="http://schemas.microsoft.com/office/drawing/2010/main" val="0"/>
              </a:ext>
            </a:extLst>
          </a:blip>
          <a:srcRect l="-423" r="423" b="16660"/>
          <a:stretch>
            <a:fillRect/>
          </a:stretch>
        </p:blipFill>
        <p:spPr bwMode="auto">
          <a:xfrm>
            <a:off x="-50800" y="-9525"/>
            <a:ext cx="122428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a:extLst>
              <a:ext uri="{FF2B5EF4-FFF2-40B4-BE49-F238E27FC236}">
                <a16:creationId xmlns:a16="http://schemas.microsoft.com/office/drawing/2014/main" xmlns="" id="{09ECE8A1-E4FA-9F4D-A75E-A732CA9B45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4388" y="4641850"/>
            <a:ext cx="28924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a:extLst>
              <a:ext uri="{FF2B5EF4-FFF2-40B4-BE49-F238E27FC236}">
                <a16:creationId xmlns:a16="http://schemas.microsoft.com/office/drawing/2014/main" xmlns="" id="{B1C4CC60-68B3-824E-B6D5-44E6A305B3D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525"/>
            <a:ext cx="21066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a:extLst>
              <a:ext uri="{FF2B5EF4-FFF2-40B4-BE49-F238E27FC236}">
                <a16:creationId xmlns:a16="http://schemas.microsoft.com/office/drawing/2014/main" xmlns="" id="{90CB6769-5F08-F34D-A855-78AE6A6FD9DA}"/>
              </a:ext>
            </a:extLst>
          </p:cNvPr>
          <p:cNvSpPr txBox="1">
            <a:spLocks/>
          </p:cNvSpPr>
          <p:nvPr/>
        </p:nvSpPr>
        <p:spPr>
          <a:xfrm>
            <a:off x="8091577" y="5613400"/>
            <a:ext cx="3800355" cy="1244600"/>
          </a:xfrm>
          <a:prstGeom prst="rect">
            <a:avLst/>
          </a:prstGeom>
          <a:noFill/>
        </p:spPr>
        <p:txBody>
          <a:bodyPr>
            <a:normAutofit fontScale="85000" lnSpcReduction="20000"/>
          </a:bodyPr>
          <a:lstStyle>
            <a:lvl1pPr marL="0" indent="0" algn="r" defTabSz="914400" rtl="0" eaLnBrk="1" latinLnBrk="0" hangingPunct="1">
              <a:spcBef>
                <a:spcPct val="20000"/>
              </a:spcBef>
              <a:buFont typeface="Arial" pitchFamily="34" charset="0"/>
              <a:buNone/>
              <a:defRPr sz="2800" b="0" i="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endParaRPr lang="en-GB" dirty="0"/>
          </a:p>
          <a:p>
            <a:pPr fontAlgn="auto">
              <a:spcAft>
                <a:spcPts val="0"/>
              </a:spcAft>
              <a:defRPr/>
            </a:pPr>
            <a:r>
              <a:rPr lang="de-CH" sz="3500" b="1" dirty="0"/>
              <a:t>Puente de </a:t>
            </a:r>
            <a:r>
              <a:rPr lang="de-CH" sz="3500" b="1" dirty="0" err="1"/>
              <a:t>oportunidad</a:t>
            </a:r>
            <a:r>
              <a:rPr lang="en-GB" sz="3600" b="1" dirty="0"/>
              <a:t>  </a:t>
            </a:r>
          </a:p>
          <a:p>
            <a:pPr fontAlgn="auto">
              <a:spcAft>
                <a:spcPts val="0"/>
              </a:spcAft>
              <a:defRPr/>
            </a:pPr>
            <a:endParaRPr lang="en-GB" dirty="0"/>
          </a:p>
          <a:p>
            <a:pPr fontAlgn="auto">
              <a:spcAft>
                <a:spcPts val="0"/>
              </a:spcAft>
              <a:defRPr/>
            </a:pPr>
            <a:endParaRPr lang="en-GB" b="1" dirty="0"/>
          </a:p>
        </p:txBody>
      </p:sp>
      <p:sp>
        <p:nvSpPr>
          <p:cNvPr id="2054" name="Title 1">
            <a:extLst>
              <a:ext uri="{FF2B5EF4-FFF2-40B4-BE49-F238E27FC236}">
                <a16:creationId xmlns:a16="http://schemas.microsoft.com/office/drawing/2014/main" xmlns="" id="{3E295F78-B2FF-C746-A50F-70B30094E7FF}"/>
              </a:ext>
            </a:extLst>
          </p:cNvPr>
          <p:cNvSpPr txBox="1">
            <a:spLocks/>
          </p:cNvSpPr>
          <p:nvPr/>
        </p:nvSpPr>
        <p:spPr bwMode="auto">
          <a:xfrm>
            <a:off x="9531350" y="-25400"/>
            <a:ext cx="2686050" cy="698500"/>
          </a:xfrm>
          <a:prstGeom prst="rect">
            <a:avLst/>
          </a:prstGeom>
          <a:solidFill>
            <a:srgbClr val="C1FF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GB" altLang="en-US" sz="2200" b="1"/>
              <a:t>CARE</a:t>
            </a:r>
            <a:br>
              <a:rPr lang="en-GB" altLang="en-US" sz="2200" b="1"/>
            </a:br>
            <a:r>
              <a:rPr lang="en-GB" altLang="en-US" sz="2200" b="1"/>
              <a:t>Application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xmlns="" id="{F647F206-E994-A446-A225-D486089C35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xmlns="" id="{7D784246-4C0F-074C-81E7-D1D5CBD7C3E9}"/>
              </a:ext>
            </a:extLst>
          </p:cNvPr>
          <p:cNvSpPr txBox="1">
            <a:spLocks/>
          </p:cNvSpPr>
          <p:nvPr/>
        </p:nvSpPr>
        <p:spPr>
          <a:xfrm>
            <a:off x="1427163" y="2327275"/>
            <a:ext cx="4678362" cy="25923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n-US" sz="2000" dirty="0">
              <a:ea typeface="Adobe Ming Std L" panose="02020300000000000000" pitchFamily="18" charset="-128"/>
            </a:endParaRPr>
          </a:p>
          <a:p>
            <a:pPr marL="0" indent="0" fontAlgn="auto">
              <a:spcAft>
                <a:spcPts val="0"/>
              </a:spcAft>
              <a:buFont typeface="Arial" pitchFamily="34" charset="0"/>
              <a:buNone/>
              <a:defRPr/>
            </a:pPr>
            <a:r>
              <a:rPr lang="en-US" sz="2000" dirty="0"/>
              <a:t> </a:t>
            </a:r>
          </a:p>
          <a:p>
            <a:pPr fontAlgn="auto">
              <a:spcAft>
                <a:spcPts val="0"/>
              </a:spcAft>
              <a:defRPr/>
            </a:pPr>
            <a:endParaRPr lang="en-US" sz="2000" dirty="0"/>
          </a:p>
          <a:p>
            <a:pPr marL="0" indent="0" fontAlgn="auto">
              <a:spcAft>
                <a:spcPts val="0"/>
              </a:spcAft>
              <a:buFont typeface="Arial" pitchFamily="34" charset="0"/>
              <a:buNone/>
              <a:defRPr/>
            </a:pPr>
            <a:endParaRPr lang="en-US" dirty="0"/>
          </a:p>
        </p:txBody>
      </p:sp>
      <p:pic>
        <p:nvPicPr>
          <p:cNvPr id="11268" name="Picture 9">
            <a:extLst>
              <a:ext uri="{FF2B5EF4-FFF2-40B4-BE49-F238E27FC236}">
                <a16:creationId xmlns:a16="http://schemas.microsoft.com/office/drawing/2014/main" xmlns="" id="{2D5EBAB9-E9E7-1B48-ABFA-278BF4759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E2163A7C-A3A8-354D-A14B-769DE566BDFD}"/>
              </a:ext>
            </a:extLst>
          </p:cNvPr>
          <p:cNvSpPr txBox="1">
            <a:spLocks/>
          </p:cNvSpPr>
          <p:nvPr/>
        </p:nvSpPr>
        <p:spPr>
          <a:xfrm>
            <a:off x="5695950" y="-14288"/>
            <a:ext cx="6496050" cy="1406526"/>
          </a:xfrm>
          <a:prstGeom prst="rect">
            <a:avLst/>
          </a:prstGeom>
          <a:solidFill>
            <a:srgbClr val="C1FFA6"/>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Application</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Puente de Oportunidad</a:t>
            </a:r>
            <a:endParaRPr lang="en-GB" sz="2200" b="1" dirty="0">
              <a:latin typeface="Calibri"/>
              <a:ea typeface="+mn-ea"/>
              <a:cs typeface="+mn-cs"/>
            </a:endParaRPr>
          </a:p>
        </p:txBody>
      </p:sp>
      <p:sp>
        <p:nvSpPr>
          <p:cNvPr id="7" name="Content Placeholder 2">
            <a:extLst>
              <a:ext uri="{FF2B5EF4-FFF2-40B4-BE49-F238E27FC236}">
                <a16:creationId xmlns:a16="http://schemas.microsoft.com/office/drawing/2014/main" xmlns="" id="{5BA1B05B-B1C9-A248-8496-D602BDB3EE64}"/>
              </a:ext>
            </a:extLst>
          </p:cNvPr>
          <p:cNvSpPr txBox="1">
            <a:spLocks/>
          </p:cNvSpPr>
          <p:nvPr/>
        </p:nvSpPr>
        <p:spPr>
          <a:xfrm>
            <a:off x="1427163" y="1882775"/>
            <a:ext cx="9982200" cy="920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de-CH" dirty="0"/>
              <a:t>Coach, </a:t>
            </a:r>
            <a:r>
              <a:rPr lang="de-CH" dirty="0" err="1"/>
              <a:t>terapéuta</a:t>
            </a:r>
            <a:r>
              <a:rPr lang="de-CH" dirty="0"/>
              <a:t>, mentor, </a:t>
            </a:r>
            <a:r>
              <a:rPr lang="de-CH" dirty="0" err="1"/>
              <a:t>experto</a:t>
            </a:r>
            <a:endParaRPr lang="en-US" sz="2000" b="1" dirty="0">
              <a:ea typeface="Adobe Ming Std L" panose="02020300000000000000" pitchFamily="18" charset="-128"/>
            </a:endParaRPr>
          </a:p>
          <a:p>
            <a:pPr marL="0" indent="0" fontAlgn="auto">
              <a:spcAft>
                <a:spcPts val="0"/>
              </a:spcAft>
              <a:buFont typeface="Arial" pitchFamily="34" charset="0"/>
              <a:buNone/>
              <a:defRPr/>
            </a:pPr>
            <a:endParaRPr lang="en-US" sz="2000" b="1" dirty="0">
              <a:ea typeface="Adobe Ming Std L" panose="02020300000000000000" pitchFamily="18" charset="-128"/>
            </a:endParaRPr>
          </a:p>
          <a:p>
            <a:pPr marL="0" indent="0" fontAlgn="auto">
              <a:spcAft>
                <a:spcPts val="0"/>
              </a:spcAft>
              <a:buFont typeface="Arial" pitchFamily="34" charset="0"/>
              <a:buNone/>
              <a:defRPr/>
            </a:pPr>
            <a:endParaRPr lang="en-US" sz="2000" dirty="0">
              <a:ea typeface="Adobe Ming Std L" panose="02020300000000000000" pitchFamily="18" charset="-128"/>
            </a:endParaRPr>
          </a:p>
          <a:p>
            <a:pPr marL="0" indent="0" fontAlgn="auto">
              <a:spcAft>
                <a:spcPts val="0"/>
              </a:spcAft>
              <a:buFont typeface="Arial" pitchFamily="34" charset="0"/>
              <a:buNone/>
              <a:defRPr/>
            </a:pPr>
            <a:r>
              <a:rPr lang="en-US" sz="2000" dirty="0"/>
              <a:t> </a:t>
            </a:r>
          </a:p>
          <a:p>
            <a:pPr fontAlgn="auto">
              <a:spcAft>
                <a:spcPts val="0"/>
              </a:spcAft>
              <a:defRPr/>
            </a:pPr>
            <a:endParaRPr lang="en-US" sz="2000" dirty="0"/>
          </a:p>
          <a:p>
            <a:pPr marL="0" indent="0" fontAlgn="auto">
              <a:spcAft>
                <a:spcPts val="0"/>
              </a:spcAft>
              <a:buFont typeface="Arial" pitchFamily="34" charset="0"/>
              <a:buNone/>
              <a:defRPr/>
            </a:pPr>
            <a:endParaRPr lang="en-US" dirty="0"/>
          </a:p>
        </p:txBody>
      </p:sp>
      <p:pic>
        <p:nvPicPr>
          <p:cNvPr id="11271" name="Picture 2" descr="A picture containing floor, chair, ground, table&#10;&#10;Description automatically generated">
            <a:extLst>
              <a:ext uri="{FF2B5EF4-FFF2-40B4-BE49-F238E27FC236}">
                <a16:creationId xmlns:a16="http://schemas.microsoft.com/office/drawing/2014/main" xmlns="" id="{24CA66EC-629F-9245-99F4-A38E31AF8B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0113" y="2486025"/>
            <a:ext cx="59578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3">
            <a:extLst>
              <a:ext uri="{FF2B5EF4-FFF2-40B4-BE49-F238E27FC236}">
                <a16:creationId xmlns:a16="http://schemas.microsoft.com/office/drawing/2014/main" xmlns="" id="{5B068F9F-07E7-BF49-A4BB-AA140E6091F8}"/>
              </a:ext>
            </a:extLst>
          </p:cNvPr>
          <p:cNvSpPr>
            <a:spLocks noChangeArrowheads="1"/>
          </p:cNvSpPr>
          <p:nvPr/>
        </p:nvSpPr>
        <p:spPr bwMode="auto">
          <a:xfrm>
            <a:off x="0" y="6456363"/>
            <a:ext cx="3578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111111"/>
                </a:solidFill>
                <a:latin typeface="-apple-system"/>
              </a:rPr>
              <a:t>Photo by </a:t>
            </a:r>
            <a:r>
              <a:rPr lang="en-GB" altLang="en-US">
                <a:solidFill>
                  <a:srgbClr val="999999"/>
                </a:solidFill>
                <a:latin typeface="-apple-system"/>
                <a:hlinkClick r:id="rId5"/>
              </a:rPr>
              <a:t>Daniil Kuželev</a:t>
            </a:r>
            <a:r>
              <a:rPr lang="en-GB" altLang="en-US">
                <a:solidFill>
                  <a:srgbClr val="111111"/>
                </a:solidFill>
                <a:latin typeface="-apple-system"/>
              </a:rPr>
              <a:t> on </a:t>
            </a:r>
            <a:r>
              <a:rPr lang="en-GB" altLang="en-US">
                <a:solidFill>
                  <a:srgbClr val="999999"/>
                </a:solidFill>
                <a:latin typeface="-apple-system"/>
                <a:hlinkClick r:id="rId6"/>
              </a:rPr>
              <a:t>Unsplash</a:t>
            </a:r>
            <a:endParaRPr lang="en-GB"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xmlns="" id="{C4DBC665-CB12-9F44-83B3-3D59442D3D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ontent Placeholder 2">
            <a:extLst>
              <a:ext uri="{FF2B5EF4-FFF2-40B4-BE49-F238E27FC236}">
                <a16:creationId xmlns:a16="http://schemas.microsoft.com/office/drawing/2014/main" xmlns="" id="{196B97C1-B885-954C-8BE4-7A4A58A4BFB6}"/>
              </a:ext>
            </a:extLst>
          </p:cNvPr>
          <p:cNvSpPr txBox="1">
            <a:spLocks noChangeArrowheads="1"/>
          </p:cNvSpPr>
          <p:nvPr/>
        </p:nvSpPr>
        <p:spPr bwMode="auto">
          <a:xfrm>
            <a:off x="2654300" y="1600200"/>
            <a:ext cx="688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buFont typeface="Arial" panose="020B0604020202020204" pitchFamily="34" charset="0"/>
              <a:buNone/>
            </a:pPr>
            <a:r>
              <a:rPr lang="en-US" altLang="es-ES" sz="3000" b="1" dirty="0" err="1">
                <a:ea typeface="Adobe Ming Std L" panose="02020300000000000000" pitchFamily="18" charset="-128"/>
              </a:rPr>
              <a:t>Porqué</a:t>
            </a:r>
            <a:r>
              <a:rPr lang="en-US" altLang="es-ES" sz="3000" b="1" dirty="0">
                <a:ea typeface="Adobe Ming Std L" panose="02020300000000000000" pitchFamily="18" charset="-128"/>
              </a:rPr>
              <a:t> </a:t>
            </a:r>
            <a:r>
              <a:rPr lang="en-US" altLang="es-ES" sz="3000" b="1" dirty="0" err="1">
                <a:ea typeface="Adobe Ming Std L" panose="02020300000000000000" pitchFamily="18" charset="-128"/>
              </a:rPr>
              <a:t>trabajar</a:t>
            </a:r>
            <a:r>
              <a:rPr lang="en-US" altLang="es-ES" sz="3000" b="1" dirty="0">
                <a:ea typeface="Adobe Ming Std L" panose="02020300000000000000" pitchFamily="18" charset="-128"/>
              </a:rPr>
              <a:t> con un </a:t>
            </a:r>
            <a:r>
              <a:rPr lang="en-US" altLang="es-ES" sz="3000" b="1" dirty="0" err="1">
                <a:ea typeface="Adobe Ming Std L" panose="02020300000000000000" pitchFamily="18" charset="-128"/>
              </a:rPr>
              <a:t>terapéuta</a:t>
            </a:r>
            <a:r>
              <a:rPr lang="en-US" altLang="es-ES" sz="3000" b="1" dirty="0">
                <a:ea typeface="Adobe Ming Std L" panose="02020300000000000000" pitchFamily="18" charset="-128"/>
              </a:rPr>
              <a:t>?</a:t>
            </a:r>
            <a:endParaRPr lang="en-US" altLang="es-ES" sz="3000" b="1" dirty="0"/>
          </a:p>
          <a:p>
            <a:pPr eaLnBrk="1" hangingPunct="1">
              <a:spcBef>
                <a:spcPct val="20000"/>
              </a:spcBef>
              <a:buFont typeface="Arial" panose="020B0604020202020204" pitchFamily="34" charset="0"/>
              <a:buNone/>
            </a:pPr>
            <a:endParaRPr lang="en-US" altLang="es-ES" sz="2800" b="1" dirty="0"/>
          </a:p>
          <a:p>
            <a:pPr eaLnBrk="1" hangingPunct="1">
              <a:spcBef>
                <a:spcPct val="20000"/>
              </a:spcBef>
              <a:buFont typeface="Arial" panose="020B0604020202020204" pitchFamily="34" charset="0"/>
              <a:buNone/>
            </a:pPr>
            <a:endParaRPr lang="en-US" altLang="es-ES" sz="3200" dirty="0"/>
          </a:p>
        </p:txBody>
      </p:sp>
      <p:pic>
        <p:nvPicPr>
          <p:cNvPr id="12292" name="Picture 9">
            <a:extLst>
              <a:ext uri="{FF2B5EF4-FFF2-40B4-BE49-F238E27FC236}">
                <a16:creationId xmlns:a16="http://schemas.microsoft.com/office/drawing/2014/main" xmlns="" id="{68485C4F-BF60-2A4D-B7A9-E1FA32B07A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0DEDCF0-57A6-6540-87E8-63268F2646BF}"/>
              </a:ext>
            </a:extLst>
          </p:cNvPr>
          <p:cNvSpPr txBox="1">
            <a:spLocks/>
          </p:cNvSpPr>
          <p:nvPr/>
        </p:nvSpPr>
        <p:spPr>
          <a:xfrm>
            <a:off x="5695950" y="-14288"/>
            <a:ext cx="6496050" cy="1406526"/>
          </a:xfrm>
          <a:prstGeom prst="rect">
            <a:avLst/>
          </a:prstGeom>
          <a:solidFill>
            <a:srgbClr val="C1FFA6"/>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Application</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Puente de Oportunidad</a:t>
            </a:r>
            <a:endParaRPr lang="en-GB" sz="2200" b="1" dirty="0">
              <a:latin typeface="Calibri"/>
              <a:ea typeface="+mn-ea"/>
              <a:cs typeface="+mn-cs"/>
            </a:endParaRPr>
          </a:p>
        </p:txBody>
      </p:sp>
      <p:sp>
        <p:nvSpPr>
          <p:cNvPr id="13" name="Content Placeholder 2">
            <a:extLst>
              <a:ext uri="{FF2B5EF4-FFF2-40B4-BE49-F238E27FC236}">
                <a16:creationId xmlns:a16="http://schemas.microsoft.com/office/drawing/2014/main" xmlns="" id="{524B9335-D6CD-564E-8452-34944220CD85}"/>
              </a:ext>
            </a:extLst>
          </p:cNvPr>
          <p:cNvSpPr txBox="1">
            <a:spLocks noChangeArrowheads="1"/>
          </p:cNvSpPr>
          <p:nvPr/>
        </p:nvSpPr>
        <p:spPr bwMode="auto">
          <a:xfrm>
            <a:off x="2876550" y="3103563"/>
            <a:ext cx="6883400" cy="1323975"/>
          </a:xfrm>
          <a:prstGeom prst="rect">
            <a:avLst/>
          </a:prstGeom>
          <a:no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None/>
              <a:defRPr/>
            </a:pPr>
            <a:r>
              <a:rPr lang="en-GB" sz="2000" dirty="0"/>
              <a:t>Las personas </a:t>
            </a:r>
            <a:r>
              <a:rPr lang="en-GB" sz="2000" dirty="0" err="1"/>
              <a:t>generalmente</a:t>
            </a:r>
            <a:r>
              <a:rPr lang="en-GB" sz="2000" dirty="0"/>
              <a:t> </a:t>
            </a:r>
            <a:r>
              <a:rPr lang="en-GB" sz="2000" dirty="0" err="1"/>
              <a:t>buscan</a:t>
            </a:r>
            <a:r>
              <a:rPr lang="en-GB" sz="2000" dirty="0"/>
              <a:t> </a:t>
            </a:r>
            <a:r>
              <a:rPr lang="en-GB" sz="2000" dirty="0" err="1"/>
              <a:t>terapia</a:t>
            </a:r>
            <a:r>
              <a:rPr lang="en-GB" sz="2000" dirty="0"/>
              <a:t> </a:t>
            </a:r>
            <a:r>
              <a:rPr lang="en-GB" sz="2000" dirty="0" err="1"/>
              <a:t>porque</a:t>
            </a:r>
            <a:r>
              <a:rPr lang="en-GB" sz="2000" dirty="0"/>
              <a:t> ...</a:t>
            </a:r>
          </a:p>
          <a:p>
            <a:pPr marL="342900" indent="-342900" eaLnBrk="1" hangingPunct="1">
              <a:lnSpc>
                <a:spcPct val="100000"/>
              </a:lnSpc>
              <a:spcBef>
                <a:spcPct val="20000"/>
              </a:spcBef>
              <a:defRPr/>
            </a:pPr>
            <a:r>
              <a:rPr lang="en-GB" sz="2000" dirty="0"/>
              <a:t>Se </a:t>
            </a:r>
            <a:r>
              <a:rPr lang="en-GB" sz="2000" dirty="0" err="1"/>
              <a:t>sienten</a:t>
            </a:r>
            <a:r>
              <a:rPr lang="en-GB" sz="2000" dirty="0"/>
              <a:t> </a:t>
            </a:r>
            <a:r>
              <a:rPr lang="en-GB" sz="2000" dirty="0" err="1"/>
              <a:t>bloqueados</a:t>
            </a:r>
            <a:r>
              <a:rPr lang="en-GB" sz="2000" dirty="0"/>
              <a:t> </a:t>
            </a:r>
            <a:r>
              <a:rPr lang="en-GB" sz="2000" dirty="0" err="1"/>
              <a:t>emocionalmente</a:t>
            </a:r>
            <a:endParaRPr lang="en-GB" sz="2000" dirty="0"/>
          </a:p>
          <a:p>
            <a:pPr marL="342900" indent="-342900" eaLnBrk="1" hangingPunct="1">
              <a:lnSpc>
                <a:spcPct val="100000"/>
              </a:lnSpc>
              <a:spcBef>
                <a:spcPct val="20000"/>
              </a:spcBef>
              <a:defRPr/>
            </a:pPr>
            <a:r>
              <a:rPr lang="en-GB" sz="2000" dirty="0" err="1"/>
              <a:t>Están</a:t>
            </a:r>
            <a:r>
              <a:rPr lang="en-GB" sz="2000" dirty="0"/>
              <a:t> </a:t>
            </a:r>
            <a:r>
              <a:rPr lang="en-GB" sz="2000" dirty="0" err="1"/>
              <a:t>experimentando</a:t>
            </a:r>
            <a:r>
              <a:rPr lang="en-GB" sz="2000" dirty="0"/>
              <a:t> </a:t>
            </a:r>
            <a:r>
              <a:rPr lang="en-GB" sz="2000" dirty="0" err="1"/>
              <a:t>emociones</a:t>
            </a:r>
            <a:r>
              <a:rPr lang="en-GB" sz="2000" dirty="0"/>
              <a:t> </a:t>
            </a:r>
            <a:r>
              <a:rPr lang="en-GB" sz="2000" dirty="0" err="1"/>
              <a:t>disfuncionales</a:t>
            </a:r>
            <a:r>
              <a:rPr lang="en-GB" sz="2000" dirty="0"/>
              <a:t>.</a:t>
            </a:r>
          </a:p>
          <a:p>
            <a:pPr marL="342900" indent="-342900" eaLnBrk="1" hangingPunct="1">
              <a:lnSpc>
                <a:spcPct val="100000"/>
              </a:lnSpc>
              <a:spcBef>
                <a:spcPct val="20000"/>
              </a:spcBef>
              <a:defRPr/>
            </a:pPr>
            <a:r>
              <a:rPr lang="en-GB" sz="2000" dirty="0"/>
              <a:t>No </a:t>
            </a:r>
            <a:r>
              <a:rPr lang="en-GB" sz="2000" dirty="0" err="1"/>
              <a:t>sienten</a:t>
            </a:r>
            <a:r>
              <a:rPr lang="en-GB" sz="2000" dirty="0"/>
              <a:t> que </a:t>
            </a:r>
            <a:r>
              <a:rPr lang="en-GB" sz="2000" dirty="0" err="1"/>
              <a:t>están</a:t>
            </a:r>
            <a:r>
              <a:rPr lang="en-GB" sz="2000" dirty="0"/>
              <a:t> </a:t>
            </a:r>
            <a:r>
              <a:rPr lang="en-GB" sz="2000" dirty="0" err="1"/>
              <a:t>funcionando</a:t>
            </a:r>
            <a:r>
              <a:rPr lang="en-GB" sz="2000" dirty="0"/>
              <a:t> de </a:t>
            </a:r>
            <a:r>
              <a:rPr lang="en-GB" sz="2000" dirty="0" err="1"/>
              <a:t>manera</a:t>
            </a:r>
            <a:r>
              <a:rPr lang="en-GB" sz="2000" dirty="0"/>
              <a:t> </a:t>
            </a:r>
            <a:r>
              <a:rPr lang="en-GB" sz="2000" dirty="0" err="1"/>
              <a:t>óptima</a:t>
            </a:r>
            <a:r>
              <a:rPr lang="en-GB" sz="2000" dirty="0"/>
              <a:t> </a:t>
            </a:r>
            <a:r>
              <a:rPr lang="en-GB" sz="2000" dirty="0" err="1"/>
              <a:t>en</a:t>
            </a:r>
            <a:r>
              <a:rPr lang="en-GB" sz="2000" dirty="0"/>
              <a:t> sus </a:t>
            </a:r>
            <a:r>
              <a:rPr lang="en-GB" sz="2000" dirty="0" err="1"/>
              <a:t>vidas</a:t>
            </a:r>
            <a:r>
              <a:rPr lang="en-GB" sz="2000" dirty="0"/>
              <a:t> </a:t>
            </a:r>
            <a:r>
              <a:rPr lang="en-GB" sz="2000" dirty="0" err="1"/>
              <a:t>debido</a:t>
            </a:r>
            <a:r>
              <a:rPr lang="en-GB" sz="2000" dirty="0"/>
              <a:t> a </a:t>
            </a:r>
            <a:r>
              <a:rPr lang="en-GB" sz="2000" dirty="0" err="1"/>
              <a:t>problemas</a:t>
            </a:r>
            <a:r>
              <a:rPr lang="en-GB" sz="2000" dirty="0"/>
              <a:t> de </a:t>
            </a:r>
            <a:r>
              <a:rPr lang="en-GB" sz="2000" dirty="0" err="1"/>
              <a:t>comportamiento</a:t>
            </a:r>
            <a:r>
              <a:rPr lang="en-GB" sz="2000" dirty="0"/>
              <a:t>.</a:t>
            </a:r>
            <a:endParaRPr lang="en-US" altLang="es-E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xmlns="" id="{2D3EED0C-02A9-0C43-A26D-580CA9E82B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Content Placeholder 2">
            <a:extLst>
              <a:ext uri="{FF2B5EF4-FFF2-40B4-BE49-F238E27FC236}">
                <a16:creationId xmlns:a16="http://schemas.microsoft.com/office/drawing/2014/main" xmlns="" id="{6AF56F54-74EE-324F-83C7-415A5ABD6D75}"/>
              </a:ext>
            </a:extLst>
          </p:cNvPr>
          <p:cNvSpPr txBox="1">
            <a:spLocks noChangeArrowheads="1"/>
          </p:cNvSpPr>
          <p:nvPr/>
        </p:nvSpPr>
        <p:spPr bwMode="auto">
          <a:xfrm>
            <a:off x="2654300" y="1600200"/>
            <a:ext cx="688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buFont typeface="Arial" panose="020B0604020202020204" pitchFamily="34" charset="0"/>
              <a:buNone/>
            </a:pPr>
            <a:r>
              <a:rPr lang="en-US" altLang="es-ES" sz="3000" b="1" dirty="0" err="1">
                <a:ea typeface="Adobe Ming Std L" panose="02020300000000000000" pitchFamily="18" charset="-128"/>
              </a:rPr>
              <a:t>Porqué</a:t>
            </a:r>
            <a:r>
              <a:rPr lang="en-US" altLang="es-ES" sz="3000" b="1" dirty="0">
                <a:ea typeface="Adobe Ming Std L" panose="02020300000000000000" pitchFamily="18" charset="-128"/>
              </a:rPr>
              <a:t> </a:t>
            </a:r>
            <a:r>
              <a:rPr lang="en-US" altLang="es-ES" sz="3000" b="1" dirty="0" err="1">
                <a:ea typeface="Adobe Ming Std L" panose="02020300000000000000" pitchFamily="18" charset="-128"/>
              </a:rPr>
              <a:t>trabajar</a:t>
            </a:r>
            <a:r>
              <a:rPr lang="en-US" altLang="es-ES" sz="3000" b="1" dirty="0">
                <a:ea typeface="Adobe Ming Std L" panose="02020300000000000000" pitchFamily="18" charset="-128"/>
              </a:rPr>
              <a:t> con un mentor?</a:t>
            </a:r>
            <a:endParaRPr lang="en-US" altLang="es-ES" sz="3000" b="1" dirty="0"/>
          </a:p>
          <a:p>
            <a:pPr eaLnBrk="1" hangingPunct="1">
              <a:spcBef>
                <a:spcPct val="20000"/>
              </a:spcBef>
              <a:buFont typeface="Arial" panose="020B0604020202020204" pitchFamily="34" charset="0"/>
              <a:buNone/>
            </a:pPr>
            <a:endParaRPr lang="en-US" altLang="es-ES" sz="2800" b="1" dirty="0"/>
          </a:p>
          <a:p>
            <a:pPr eaLnBrk="1" hangingPunct="1">
              <a:spcBef>
                <a:spcPct val="20000"/>
              </a:spcBef>
              <a:buFont typeface="Arial" panose="020B0604020202020204" pitchFamily="34" charset="0"/>
              <a:buNone/>
            </a:pPr>
            <a:endParaRPr lang="en-US" altLang="es-ES" sz="3200" dirty="0"/>
          </a:p>
        </p:txBody>
      </p:sp>
      <p:pic>
        <p:nvPicPr>
          <p:cNvPr id="13316" name="Picture 9">
            <a:extLst>
              <a:ext uri="{FF2B5EF4-FFF2-40B4-BE49-F238E27FC236}">
                <a16:creationId xmlns:a16="http://schemas.microsoft.com/office/drawing/2014/main" xmlns="" id="{8E3D28FB-6D05-3749-A16F-FC41F64B91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1B71A689-EF5B-7141-8325-07360919B801}"/>
              </a:ext>
            </a:extLst>
          </p:cNvPr>
          <p:cNvSpPr txBox="1">
            <a:spLocks/>
          </p:cNvSpPr>
          <p:nvPr/>
        </p:nvSpPr>
        <p:spPr>
          <a:xfrm>
            <a:off x="5695950" y="-14288"/>
            <a:ext cx="6496050" cy="1406526"/>
          </a:xfrm>
          <a:prstGeom prst="rect">
            <a:avLst/>
          </a:prstGeom>
          <a:solidFill>
            <a:srgbClr val="C1FFA6"/>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Application</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Puente de Oportunidad</a:t>
            </a:r>
            <a:endParaRPr lang="en-GB" sz="2200" b="1" dirty="0">
              <a:latin typeface="Calibri"/>
              <a:ea typeface="+mn-ea"/>
              <a:cs typeface="+mn-cs"/>
            </a:endParaRPr>
          </a:p>
        </p:txBody>
      </p:sp>
      <p:sp>
        <p:nvSpPr>
          <p:cNvPr id="13" name="Content Placeholder 2">
            <a:extLst>
              <a:ext uri="{FF2B5EF4-FFF2-40B4-BE49-F238E27FC236}">
                <a16:creationId xmlns:a16="http://schemas.microsoft.com/office/drawing/2014/main" xmlns="" id="{033EB4FE-5F05-0A4E-BE59-E88B734A75F5}"/>
              </a:ext>
            </a:extLst>
          </p:cNvPr>
          <p:cNvSpPr txBox="1">
            <a:spLocks noChangeArrowheads="1"/>
          </p:cNvSpPr>
          <p:nvPr/>
        </p:nvSpPr>
        <p:spPr bwMode="auto">
          <a:xfrm>
            <a:off x="2876550" y="3103563"/>
            <a:ext cx="6883400" cy="1323975"/>
          </a:xfrm>
          <a:prstGeom prst="rect">
            <a:avLst/>
          </a:prstGeom>
          <a:no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None/>
              <a:defRPr/>
            </a:pPr>
            <a:r>
              <a:rPr lang="en-GB" sz="2000" dirty="0"/>
              <a:t>La </a:t>
            </a:r>
            <a:r>
              <a:rPr lang="en-GB" sz="2000" dirty="0" err="1"/>
              <a:t>gente</a:t>
            </a:r>
            <a:r>
              <a:rPr lang="en-GB" sz="2000" dirty="0"/>
              <a:t> </a:t>
            </a:r>
            <a:r>
              <a:rPr lang="en-GB" sz="2000" dirty="0" err="1"/>
              <a:t>generalmente</a:t>
            </a:r>
            <a:r>
              <a:rPr lang="en-GB" sz="2000" dirty="0"/>
              <a:t> </a:t>
            </a:r>
            <a:r>
              <a:rPr lang="en-GB" sz="2000" dirty="0" err="1"/>
              <a:t>busca</a:t>
            </a:r>
            <a:r>
              <a:rPr lang="en-GB" sz="2000" dirty="0"/>
              <a:t> un mentor </a:t>
            </a:r>
            <a:r>
              <a:rPr lang="en-GB" sz="2000" dirty="0" err="1"/>
              <a:t>porque</a:t>
            </a:r>
            <a:r>
              <a:rPr lang="en-GB" sz="2000" dirty="0"/>
              <a:t> ...</a:t>
            </a:r>
          </a:p>
          <a:p>
            <a:pPr marL="342900" indent="-342900" eaLnBrk="1" hangingPunct="1">
              <a:lnSpc>
                <a:spcPct val="100000"/>
              </a:lnSpc>
              <a:spcBef>
                <a:spcPct val="20000"/>
              </a:spcBef>
              <a:defRPr/>
            </a:pPr>
            <a:r>
              <a:rPr lang="en-GB" sz="2000" dirty="0" err="1"/>
              <a:t>Quieres</a:t>
            </a:r>
            <a:r>
              <a:rPr lang="en-GB" sz="2000" dirty="0"/>
              <a:t> que </a:t>
            </a:r>
            <a:r>
              <a:rPr lang="en-GB" sz="2000" dirty="0" err="1"/>
              <a:t>alguien</a:t>
            </a:r>
            <a:r>
              <a:rPr lang="en-GB" sz="2000" dirty="0"/>
              <a:t> </a:t>
            </a:r>
            <a:r>
              <a:rPr lang="en-GB" sz="2000" dirty="0" err="1"/>
              <a:t>reciba</a:t>
            </a:r>
            <a:r>
              <a:rPr lang="en-GB" sz="2000" dirty="0"/>
              <a:t> </a:t>
            </a:r>
            <a:r>
              <a:rPr lang="en-GB" sz="2000" dirty="0" err="1"/>
              <a:t>consejos</a:t>
            </a:r>
            <a:endParaRPr lang="en-GB" sz="2000" dirty="0"/>
          </a:p>
          <a:p>
            <a:pPr marL="342900" indent="-342900" eaLnBrk="1" hangingPunct="1">
              <a:lnSpc>
                <a:spcPct val="100000"/>
              </a:lnSpc>
              <a:spcBef>
                <a:spcPct val="20000"/>
              </a:spcBef>
              <a:defRPr/>
            </a:pPr>
            <a:r>
              <a:rPr lang="en-GB" sz="2000" dirty="0" err="1"/>
              <a:t>Desea</a:t>
            </a:r>
            <a:r>
              <a:rPr lang="en-GB" sz="2000" dirty="0"/>
              <a:t> a </a:t>
            </a:r>
            <a:r>
              <a:rPr lang="en-GB" sz="2000" dirty="0" err="1"/>
              <a:t>alguien</a:t>
            </a:r>
            <a:r>
              <a:rPr lang="en-GB" sz="2000" dirty="0"/>
              <a:t> que </a:t>
            </a:r>
            <a:r>
              <a:rPr lang="en-GB" sz="2000" dirty="0" err="1"/>
              <a:t>tenga</a:t>
            </a:r>
            <a:r>
              <a:rPr lang="en-GB" sz="2000" dirty="0"/>
              <a:t> </a:t>
            </a:r>
            <a:r>
              <a:rPr lang="en-GB" sz="2000" dirty="0" err="1"/>
              <a:t>una</a:t>
            </a:r>
            <a:r>
              <a:rPr lang="en-GB" sz="2000" dirty="0"/>
              <a:t> gran </a:t>
            </a:r>
            <a:r>
              <a:rPr lang="en-GB" sz="2000" dirty="0" err="1"/>
              <a:t>experiencia</a:t>
            </a:r>
            <a:r>
              <a:rPr lang="en-GB" sz="2000" dirty="0"/>
              <a:t> </a:t>
            </a:r>
            <a:r>
              <a:rPr lang="en-GB" sz="2000" dirty="0" err="1"/>
              <a:t>en</a:t>
            </a:r>
            <a:r>
              <a:rPr lang="en-GB" sz="2000" dirty="0"/>
              <a:t> el </a:t>
            </a:r>
            <a:r>
              <a:rPr lang="en-GB" sz="2000" dirty="0" err="1"/>
              <a:t>área</a:t>
            </a:r>
            <a:r>
              <a:rPr lang="en-GB" sz="2000" dirty="0"/>
              <a:t> </a:t>
            </a:r>
            <a:r>
              <a:rPr lang="en-GB" sz="2000" dirty="0" err="1"/>
              <a:t>en</a:t>
            </a:r>
            <a:r>
              <a:rPr lang="en-GB" sz="2000" dirty="0"/>
              <a:t> la que le </a:t>
            </a:r>
            <a:r>
              <a:rPr lang="en-GB" sz="2000" dirty="0" err="1"/>
              <a:t>gustaría</a:t>
            </a:r>
            <a:r>
              <a:rPr lang="en-GB" sz="2000" dirty="0"/>
              <a:t> </a:t>
            </a:r>
            <a:r>
              <a:rPr lang="en-GB" sz="2000" dirty="0" err="1"/>
              <a:t>mejorar</a:t>
            </a:r>
            <a:r>
              <a:rPr lang="en-GB" sz="20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a:extLst>
              <a:ext uri="{FF2B5EF4-FFF2-40B4-BE49-F238E27FC236}">
                <a16:creationId xmlns:a16="http://schemas.microsoft.com/office/drawing/2014/main" xmlns="" id="{3DADB2DB-C3E9-7240-B3CC-9832F21E85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Content Placeholder 2">
            <a:extLst>
              <a:ext uri="{FF2B5EF4-FFF2-40B4-BE49-F238E27FC236}">
                <a16:creationId xmlns:a16="http://schemas.microsoft.com/office/drawing/2014/main" xmlns="" id="{85E5334E-8117-ED4C-AF2E-CDFCDBC34EE9}"/>
              </a:ext>
            </a:extLst>
          </p:cNvPr>
          <p:cNvSpPr txBox="1">
            <a:spLocks noChangeArrowheads="1"/>
          </p:cNvSpPr>
          <p:nvPr/>
        </p:nvSpPr>
        <p:spPr bwMode="auto">
          <a:xfrm>
            <a:off x="2654300" y="1600200"/>
            <a:ext cx="688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buFont typeface="Arial" panose="020B0604020202020204" pitchFamily="34" charset="0"/>
              <a:buNone/>
            </a:pPr>
            <a:r>
              <a:rPr lang="en-US" altLang="es-ES" sz="3000" b="1" dirty="0">
                <a:ea typeface="Adobe Ming Std L" panose="02020300000000000000" pitchFamily="18" charset="-128"/>
              </a:rPr>
              <a:t>¿Por </a:t>
            </a:r>
            <a:r>
              <a:rPr lang="en-US" altLang="es-ES" sz="3000" b="1" dirty="0" err="1">
                <a:ea typeface="Adobe Ming Std L" panose="02020300000000000000" pitchFamily="18" charset="-128"/>
              </a:rPr>
              <a:t>qué</a:t>
            </a:r>
            <a:r>
              <a:rPr lang="en-US" altLang="es-ES" sz="3000" b="1" dirty="0">
                <a:ea typeface="Adobe Ming Std L" panose="02020300000000000000" pitchFamily="18" charset="-128"/>
              </a:rPr>
              <a:t> </a:t>
            </a:r>
            <a:r>
              <a:rPr lang="en-US" altLang="es-ES" sz="3000" b="1" dirty="0" err="1">
                <a:ea typeface="Adobe Ming Std L" panose="02020300000000000000" pitchFamily="18" charset="-128"/>
              </a:rPr>
              <a:t>trabajar</a:t>
            </a:r>
            <a:r>
              <a:rPr lang="en-US" altLang="es-ES" sz="3000" b="1" dirty="0">
                <a:ea typeface="Adobe Ming Std L" panose="02020300000000000000" pitchFamily="18" charset="-128"/>
              </a:rPr>
              <a:t> con un </a:t>
            </a:r>
            <a:r>
              <a:rPr lang="en-US" altLang="es-ES" sz="3000" b="1" dirty="0" err="1">
                <a:ea typeface="Adobe Ming Std L" panose="02020300000000000000" pitchFamily="18" charset="-128"/>
              </a:rPr>
              <a:t>experto</a:t>
            </a:r>
            <a:r>
              <a:rPr lang="en-US" altLang="es-ES" sz="3000" b="1" dirty="0">
                <a:ea typeface="Adobe Ming Std L" panose="02020300000000000000" pitchFamily="18" charset="-128"/>
              </a:rPr>
              <a:t> NEE?</a:t>
            </a:r>
            <a:endParaRPr lang="en-US" altLang="es-ES" sz="2800" b="1" dirty="0"/>
          </a:p>
          <a:p>
            <a:pPr eaLnBrk="1" hangingPunct="1">
              <a:spcBef>
                <a:spcPct val="20000"/>
              </a:spcBef>
              <a:buFont typeface="Arial" panose="020B0604020202020204" pitchFamily="34" charset="0"/>
              <a:buNone/>
            </a:pPr>
            <a:endParaRPr lang="en-US" altLang="es-ES" sz="3200" dirty="0"/>
          </a:p>
        </p:txBody>
      </p:sp>
      <p:pic>
        <p:nvPicPr>
          <p:cNvPr id="14340" name="Picture 9">
            <a:extLst>
              <a:ext uri="{FF2B5EF4-FFF2-40B4-BE49-F238E27FC236}">
                <a16:creationId xmlns:a16="http://schemas.microsoft.com/office/drawing/2014/main" xmlns="" id="{D5652789-4867-834C-B717-75938E2C38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5A258F50-7865-E54B-8D38-BDE2765AEC27}"/>
              </a:ext>
            </a:extLst>
          </p:cNvPr>
          <p:cNvSpPr txBox="1">
            <a:spLocks/>
          </p:cNvSpPr>
          <p:nvPr/>
        </p:nvSpPr>
        <p:spPr>
          <a:xfrm>
            <a:off x="5695950" y="-14288"/>
            <a:ext cx="6496050" cy="1406526"/>
          </a:xfrm>
          <a:prstGeom prst="rect">
            <a:avLst/>
          </a:prstGeom>
          <a:solidFill>
            <a:srgbClr val="C1FFA6"/>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Application</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Puente de Oportunidad</a:t>
            </a:r>
            <a:endParaRPr lang="en-GB" sz="2200" b="1" dirty="0">
              <a:latin typeface="Calibri"/>
              <a:ea typeface="+mn-ea"/>
              <a:cs typeface="+mn-cs"/>
            </a:endParaRPr>
          </a:p>
        </p:txBody>
      </p:sp>
      <p:sp>
        <p:nvSpPr>
          <p:cNvPr id="13" name="Content Placeholder 2">
            <a:extLst>
              <a:ext uri="{FF2B5EF4-FFF2-40B4-BE49-F238E27FC236}">
                <a16:creationId xmlns:a16="http://schemas.microsoft.com/office/drawing/2014/main" xmlns="" id="{07F36108-0D08-A145-928F-FC845ADC533B}"/>
              </a:ext>
            </a:extLst>
          </p:cNvPr>
          <p:cNvSpPr txBox="1">
            <a:spLocks noChangeArrowheads="1"/>
          </p:cNvSpPr>
          <p:nvPr/>
        </p:nvSpPr>
        <p:spPr bwMode="auto">
          <a:xfrm>
            <a:off x="2876550" y="3103563"/>
            <a:ext cx="6883400" cy="1323975"/>
          </a:xfrm>
          <a:prstGeom prst="rect">
            <a:avLst/>
          </a:prstGeom>
          <a:no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None/>
              <a:defRPr/>
            </a:pPr>
            <a:r>
              <a:rPr lang="en-GB" sz="2000" dirty="0"/>
              <a:t>La </a:t>
            </a:r>
            <a:r>
              <a:rPr lang="en-GB" sz="2000" dirty="0" err="1"/>
              <a:t>gente</a:t>
            </a:r>
            <a:r>
              <a:rPr lang="en-GB" sz="2000" dirty="0"/>
              <a:t> </a:t>
            </a:r>
            <a:r>
              <a:rPr lang="en-GB" sz="2000" dirty="0" err="1"/>
              <a:t>generalmente</a:t>
            </a:r>
            <a:r>
              <a:rPr lang="en-GB" sz="2000" dirty="0"/>
              <a:t> </a:t>
            </a:r>
            <a:r>
              <a:rPr lang="en-GB" sz="2000" dirty="0" err="1"/>
              <a:t>busca</a:t>
            </a:r>
            <a:r>
              <a:rPr lang="en-GB" sz="2000" dirty="0"/>
              <a:t> un </a:t>
            </a:r>
            <a:r>
              <a:rPr lang="en-GB" sz="2000" dirty="0" err="1"/>
              <a:t>experto</a:t>
            </a:r>
            <a:r>
              <a:rPr lang="en-GB" sz="2000" dirty="0"/>
              <a:t> </a:t>
            </a:r>
            <a:r>
              <a:rPr lang="en-GB" sz="2000" dirty="0" err="1"/>
              <a:t>en</a:t>
            </a:r>
            <a:r>
              <a:rPr lang="en-GB" sz="2000" dirty="0"/>
              <a:t> NEE </a:t>
            </a:r>
            <a:r>
              <a:rPr lang="en-GB" sz="2000" dirty="0" err="1"/>
              <a:t>porque</a:t>
            </a:r>
            <a:r>
              <a:rPr lang="en-GB" sz="2000" dirty="0"/>
              <a:t> ...</a:t>
            </a:r>
          </a:p>
          <a:p>
            <a:pPr marL="342900" indent="-342900" eaLnBrk="1" hangingPunct="1">
              <a:lnSpc>
                <a:spcPct val="100000"/>
              </a:lnSpc>
              <a:spcBef>
                <a:spcPct val="20000"/>
              </a:spcBef>
              <a:defRPr/>
            </a:pPr>
            <a:r>
              <a:rPr lang="en-GB" sz="2000" dirty="0" err="1"/>
              <a:t>Usted</a:t>
            </a:r>
            <a:r>
              <a:rPr lang="en-GB" sz="2000" dirty="0"/>
              <a:t> </a:t>
            </a:r>
            <a:r>
              <a:rPr lang="en-GB" sz="2000" dirty="0" err="1"/>
              <a:t>ve</a:t>
            </a:r>
            <a:r>
              <a:rPr lang="en-GB" sz="2000" dirty="0"/>
              <a:t> que </a:t>
            </a:r>
            <a:r>
              <a:rPr lang="en-GB" sz="2000" dirty="0" err="1"/>
              <a:t>alguien</a:t>
            </a:r>
            <a:r>
              <a:rPr lang="en-GB" sz="2000" dirty="0"/>
              <a:t> </a:t>
            </a:r>
            <a:r>
              <a:rPr lang="en-GB" sz="2000" dirty="0" err="1"/>
              <a:t>tiene</a:t>
            </a:r>
            <a:r>
              <a:rPr lang="en-GB" sz="2000" dirty="0"/>
              <a:t> </a:t>
            </a:r>
            <a:r>
              <a:rPr lang="en-GB" sz="2000" dirty="0" err="1"/>
              <a:t>necesidades</a:t>
            </a:r>
            <a:r>
              <a:rPr lang="en-GB" sz="2000" dirty="0"/>
              <a:t> </a:t>
            </a:r>
            <a:r>
              <a:rPr lang="en-GB" sz="2000" dirty="0" err="1"/>
              <a:t>importantes</a:t>
            </a:r>
            <a:r>
              <a:rPr lang="en-GB" sz="2000" dirty="0"/>
              <a:t> de </a:t>
            </a:r>
            <a:r>
              <a:rPr lang="en-GB" sz="2000" dirty="0" err="1"/>
              <a:t>atención</a:t>
            </a:r>
            <a:r>
              <a:rPr lang="en-GB" sz="2000" dirty="0"/>
              <a:t> de NEE</a:t>
            </a:r>
          </a:p>
          <a:p>
            <a:pPr marL="342900" indent="-342900" eaLnBrk="1" hangingPunct="1">
              <a:lnSpc>
                <a:spcPct val="100000"/>
              </a:lnSpc>
              <a:spcBef>
                <a:spcPct val="20000"/>
              </a:spcBef>
              <a:defRPr/>
            </a:pPr>
            <a:r>
              <a:rPr lang="en-GB" sz="2000" dirty="0"/>
              <a:t>La </a:t>
            </a:r>
            <a:r>
              <a:rPr lang="en-GB" sz="2000" dirty="0" err="1"/>
              <a:t>atención</a:t>
            </a:r>
            <a:r>
              <a:rPr lang="en-GB" sz="2000" dirty="0"/>
              <a:t> </a:t>
            </a:r>
            <a:r>
              <a:rPr lang="en-GB" sz="2000" dirty="0" err="1"/>
              <a:t>significativa</a:t>
            </a:r>
            <a:r>
              <a:rPr lang="en-GB" sz="2000" dirty="0"/>
              <a:t> </a:t>
            </a:r>
            <a:r>
              <a:rPr lang="en-GB" sz="2000" dirty="0" err="1"/>
              <a:t>requiere</a:t>
            </a:r>
            <a:r>
              <a:rPr lang="en-GB" sz="2000" dirty="0"/>
              <a:t> </a:t>
            </a:r>
            <a:r>
              <a:rPr lang="en-GB" sz="2000" dirty="0" err="1"/>
              <a:t>habilidades</a:t>
            </a:r>
            <a:r>
              <a:rPr lang="en-GB" sz="2000" dirty="0"/>
              <a:t> y </a:t>
            </a:r>
            <a:r>
              <a:rPr lang="en-GB" sz="2000" dirty="0" err="1"/>
              <a:t>experiencia</a:t>
            </a:r>
            <a:r>
              <a:rPr lang="en-GB" sz="2000" dirty="0"/>
              <a:t> </a:t>
            </a:r>
            <a:r>
              <a:rPr lang="en-GB" sz="2000" dirty="0" err="1"/>
              <a:t>más</a:t>
            </a:r>
            <a:r>
              <a:rPr lang="en-GB" sz="2000" dirty="0"/>
              <a:t> </a:t>
            </a:r>
            <a:r>
              <a:rPr lang="en-GB" sz="2000" dirty="0" err="1"/>
              <a:t>allá</a:t>
            </a:r>
            <a:r>
              <a:rPr lang="en-GB" sz="2000" dirty="0"/>
              <a:t> de sus </a:t>
            </a:r>
            <a:r>
              <a:rPr lang="en-GB" sz="2000" dirty="0" err="1"/>
              <a:t>habilidades</a:t>
            </a:r>
            <a:r>
              <a:rPr lang="en-GB" sz="2000" dirty="0"/>
              <a:t> </a:t>
            </a:r>
            <a:r>
              <a:rPr lang="en-GB" sz="2000" dirty="0" err="1"/>
              <a:t>actuales</a:t>
            </a:r>
            <a:r>
              <a:rPr lang="en-GB" sz="2000" dirty="0"/>
              <a:t> </a:t>
            </a:r>
            <a:r>
              <a:rPr lang="en-GB" sz="2000" dirty="0" err="1"/>
              <a:t>como</a:t>
            </a:r>
            <a:r>
              <a:rPr lang="en-GB" sz="2000" dirty="0"/>
              <a:t> maestro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xmlns="" id="{6E9A6E50-A56D-574D-9069-66C5A42804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2">
            <a:extLst>
              <a:ext uri="{FF2B5EF4-FFF2-40B4-BE49-F238E27FC236}">
                <a16:creationId xmlns:a16="http://schemas.microsoft.com/office/drawing/2014/main" xmlns="" id="{F2C660E1-B37A-924E-8532-483954CCFDED}"/>
              </a:ext>
            </a:extLst>
          </p:cNvPr>
          <p:cNvSpPr txBox="1">
            <a:spLocks noChangeArrowheads="1"/>
          </p:cNvSpPr>
          <p:nvPr/>
        </p:nvSpPr>
        <p:spPr bwMode="auto">
          <a:xfrm>
            <a:off x="2654300" y="1600200"/>
            <a:ext cx="688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buFont typeface="Arial" panose="020B0604020202020204" pitchFamily="34" charset="0"/>
              <a:buNone/>
            </a:pPr>
            <a:r>
              <a:rPr lang="en-US" altLang="es-ES" sz="3000" b="1" dirty="0">
                <a:ea typeface="Adobe Ming Std L" panose="02020300000000000000" pitchFamily="18" charset="-128"/>
              </a:rPr>
              <a:t>¿</a:t>
            </a:r>
            <a:r>
              <a:rPr lang="en-US" altLang="es-ES" sz="3000" b="1" dirty="0" err="1">
                <a:ea typeface="Adobe Ming Std L" panose="02020300000000000000" pitchFamily="18" charset="-128"/>
              </a:rPr>
              <a:t>Porqué</a:t>
            </a:r>
            <a:r>
              <a:rPr lang="en-US" altLang="es-ES" sz="3000" b="1" dirty="0">
                <a:ea typeface="Adobe Ming Std L" panose="02020300000000000000" pitchFamily="18" charset="-128"/>
              </a:rPr>
              <a:t> </a:t>
            </a:r>
            <a:r>
              <a:rPr lang="en-US" altLang="es-ES" sz="3000" b="1" dirty="0" err="1">
                <a:ea typeface="Adobe Ming Std L" panose="02020300000000000000" pitchFamily="18" charset="-128"/>
              </a:rPr>
              <a:t>trabajar</a:t>
            </a:r>
            <a:r>
              <a:rPr lang="en-US" altLang="es-ES" sz="3000" b="1" dirty="0">
                <a:ea typeface="Adobe Ming Std L" panose="02020300000000000000" pitchFamily="18" charset="-128"/>
              </a:rPr>
              <a:t> con un coach? </a:t>
            </a:r>
            <a:endParaRPr lang="en-US" altLang="es-ES" sz="2800" b="1" dirty="0"/>
          </a:p>
          <a:p>
            <a:pPr eaLnBrk="1" hangingPunct="1">
              <a:spcBef>
                <a:spcPct val="20000"/>
              </a:spcBef>
              <a:buFont typeface="Arial" panose="020B0604020202020204" pitchFamily="34" charset="0"/>
              <a:buNone/>
            </a:pPr>
            <a:endParaRPr lang="en-US" altLang="es-ES" sz="3200" dirty="0"/>
          </a:p>
        </p:txBody>
      </p:sp>
      <p:pic>
        <p:nvPicPr>
          <p:cNvPr id="15364" name="Picture 9">
            <a:extLst>
              <a:ext uri="{FF2B5EF4-FFF2-40B4-BE49-F238E27FC236}">
                <a16:creationId xmlns:a16="http://schemas.microsoft.com/office/drawing/2014/main" xmlns="" id="{D409E68F-D6F1-FB43-AF9A-23A976BFFE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0EEB29AF-4E30-8649-A121-46EF44ECB210}"/>
              </a:ext>
            </a:extLst>
          </p:cNvPr>
          <p:cNvSpPr txBox="1">
            <a:spLocks/>
          </p:cNvSpPr>
          <p:nvPr/>
        </p:nvSpPr>
        <p:spPr>
          <a:xfrm>
            <a:off x="5695950" y="-14288"/>
            <a:ext cx="6496050" cy="1406526"/>
          </a:xfrm>
          <a:prstGeom prst="rect">
            <a:avLst/>
          </a:prstGeom>
          <a:solidFill>
            <a:srgbClr val="C1FFA6"/>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Application</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Puente de Oportunidad</a:t>
            </a:r>
            <a:endParaRPr lang="en-GB" sz="2200" b="1" dirty="0">
              <a:latin typeface="Calibri"/>
              <a:ea typeface="+mn-ea"/>
              <a:cs typeface="+mn-cs"/>
            </a:endParaRPr>
          </a:p>
        </p:txBody>
      </p:sp>
      <p:pic>
        <p:nvPicPr>
          <p:cNvPr id="15366" name="Picture 2" descr="A close up of a green plant&#10;&#10;Description automatically generated">
            <a:extLst>
              <a:ext uri="{FF2B5EF4-FFF2-40B4-BE49-F238E27FC236}">
                <a16:creationId xmlns:a16="http://schemas.microsoft.com/office/drawing/2014/main" xmlns="" id="{46BA3291-86D1-2D48-AA96-530999FDD2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0525" y="2184400"/>
            <a:ext cx="6607175"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3">
            <a:extLst>
              <a:ext uri="{FF2B5EF4-FFF2-40B4-BE49-F238E27FC236}">
                <a16:creationId xmlns:a16="http://schemas.microsoft.com/office/drawing/2014/main" xmlns="" id="{BEBAB5D8-C969-C940-B23C-0CFC95F670CF}"/>
              </a:ext>
            </a:extLst>
          </p:cNvPr>
          <p:cNvSpPr>
            <a:spLocks noChangeArrowheads="1"/>
          </p:cNvSpPr>
          <p:nvPr/>
        </p:nvSpPr>
        <p:spPr bwMode="auto">
          <a:xfrm>
            <a:off x="196850" y="5534025"/>
            <a:ext cx="2136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111111"/>
                </a:solidFill>
                <a:latin typeface="-apple-system"/>
              </a:rPr>
              <a:t>Photo by </a:t>
            </a:r>
            <a:r>
              <a:rPr lang="en-GB" altLang="en-US">
                <a:solidFill>
                  <a:srgbClr val="999999"/>
                </a:solidFill>
                <a:latin typeface="-apple-system"/>
                <a:hlinkClick r:id="rId6"/>
              </a:rPr>
              <a:t>Markus Spiske</a:t>
            </a:r>
            <a:r>
              <a:rPr lang="en-GB" altLang="en-US">
                <a:solidFill>
                  <a:srgbClr val="111111"/>
                </a:solidFill>
                <a:latin typeface="-apple-system"/>
              </a:rPr>
              <a:t> on </a:t>
            </a:r>
            <a:r>
              <a:rPr lang="en-GB" altLang="en-US">
                <a:solidFill>
                  <a:srgbClr val="999999"/>
                </a:solidFill>
                <a:latin typeface="-apple-system"/>
                <a:hlinkClick r:id="rId7"/>
              </a:rPr>
              <a:t>Unsplash</a:t>
            </a:r>
            <a:endParaRPr lang="en-GB"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a:extLst>
              <a:ext uri="{FF2B5EF4-FFF2-40B4-BE49-F238E27FC236}">
                <a16:creationId xmlns:a16="http://schemas.microsoft.com/office/drawing/2014/main" xmlns="" id="{473EA2E4-3072-214C-A9F1-65C4FBC306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9">
            <a:extLst>
              <a:ext uri="{FF2B5EF4-FFF2-40B4-BE49-F238E27FC236}">
                <a16:creationId xmlns:a16="http://schemas.microsoft.com/office/drawing/2014/main" xmlns="" id="{827092C3-E116-B04B-842A-80AD6E5FD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DDC3D6A-AD32-9B43-99FF-F44C70FB3E81}"/>
              </a:ext>
            </a:extLst>
          </p:cNvPr>
          <p:cNvSpPr txBox="1">
            <a:spLocks/>
          </p:cNvSpPr>
          <p:nvPr/>
        </p:nvSpPr>
        <p:spPr>
          <a:xfrm>
            <a:off x="5695950" y="-14288"/>
            <a:ext cx="6496050" cy="1406526"/>
          </a:xfrm>
          <a:prstGeom prst="rect">
            <a:avLst/>
          </a:prstGeom>
          <a:solidFill>
            <a:srgbClr val="C1FFA6"/>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Application</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Puente de Oportunidad</a:t>
            </a:r>
            <a:endParaRPr lang="en-GB" sz="2200" b="1" dirty="0">
              <a:latin typeface="Calibri"/>
              <a:ea typeface="+mn-ea"/>
              <a:cs typeface="+mn-cs"/>
            </a:endParaRPr>
          </a:p>
        </p:txBody>
      </p:sp>
      <p:sp>
        <p:nvSpPr>
          <p:cNvPr id="2" name="TextBox 1">
            <a:extLst>
              <a:ext uri="{FF2B5EF4-FFF2-40B4-BE49-F238E27FC236}">
                <a16:creationId xmlns:a16="http://schemas.microsoft.com/office/drawing/2014/main" xmlns="" id="{535A722C-E65D-BB4B-A06E-13837580E622}"/>
              </a:ext>
            </a:extLst>
          </p:cNvPr>
          <p:cNvSpPr txBox="1"/>
          <p:nvPr/>
        </p:nvSpPr>
        <p:spPr>
          <a:xfrm>
            <a:off x="704850" y="1791449"/>
            <a:ext cx="4813300" cy="3694113"/>
          </a:xfrm>
          <a:prstGeom prst="rect">
            <a:avLst/>
          </a:prstGeom>
          <a:noFill/>
        </p:spPr>
        <p:txBody>
          <a:bodyPr>
            <a:spAutoFit/>
          </a:bodyPr>
          <a:lstStyle/>
          <a:p>
            <a:pPr>
              <a:defRPr/>
            </a:pPr>
            <a:r>
              <a:rPr lang="en-GB" b="1" dirty="0" err="1"/>
              <a:t>Aprendiz</a:t>
            </a:r>
            <a:r>
              <a:rPr lang="en-GB" b="1" dirty="0"/>
              <a:t> 1</a:t>
            </a:r>
          </a:p>
          <a:p>
            <a:pPr>
              <a:defRPr/>
            </a:pPr>
            <a:endParaRPr lang="en-GB" b="1" dirty="0"/>
          </a:p>
          <a:p>
            <a:pPr>
              <a:defRPr/>
            </a:pPr>
            <a:r>
              <a:rPr lang="en-GB" b="1" dirty="0"/>
              <a:t>Aula de </a:t>
            </a:r>
            <a:r>
              <a:rPr lang="en-GB" b="1" dirty="0" err="1"/>
              <a:t>lenguaje</a:t>
            </a:r>
            <a:r>
              <a:rPr lang="en-GB" b="1" dirty="0"/>
              <a:t> general</a:t>
            </a:r>
          </a:p>
          <a:p>
            <a:pPr>
              <a:defRPr/>
            </a:pPr>
            <a:endParaRPr lang="en-GB" b="1" dirty="0"/>
          </a:p>
          <a:p>
            <a:pPr>
              <a:defRPr/>
            </a:pPr>
            <a:r>
              <a:rPr lang="en-GB" dirty="0" err="1"/>
              <a:t>Discutir</a:t>
            </a:r>
            <a:r>
              <a:rPr lang="en-GB" dirty="0"/>
              <a:t> la </a:t>
            </a:r>
            <a:r>
              <a:rPr lang="en-GB" dirty="0" err="1"/>
              <a:t>revisión</a:t>
            </a:r>
            <a:r>
              <a:rPr lang="en-GB" dirty="0"/>
              <a:t> para un </a:t>
            </a:r>
            <a:r>
              <a:rPr lang="en-GB" dirty="0" err="1"/>
              <a:t>examen</a:t>
            </a:r>
            <a:r>
              <a:rPr lang="en-GB" dirty="0"/>
              <a:t>. Tus </a:t>
            </a:r>
            <a:r>
              <a:rPr lang="en-GB" dirty="0" err="1"/>
              <a:t>conversaciones</a:t>
            </a:r>
            <a:r>
              <a:rPr lang="en-GB" dirty="0"/>
              <a:t> </a:t>
            </a:r>
            <a:r>
              <a:rPr lang="en-GB" dirty="0" err="1"/>
              <a:t>revelan</a:t>
            </a:r>
            <a:r>
              <a:rPr lang="en-GB" dirty="0"/>
              <a:t>:</a:t>
            </a:r>
          </a:p>
          <a:p>
            <a:pPr>
              <a:defRPr/>
            </a:pPr>
            <a:endParaRPr lang="en-GB" dirty="0"/>
          </a:p>
          <a:p>
            <a:pPr>
              <a:defRPr/>
            </a:pPr>
            <a:r>
              <a:rPr lang="en-GB" dirty="0" err="1"/>
              <a:t>Pierde</a:t>
            </a:r>
            <a:r>
              <a:rPr lang="en-GB" dirty="0"/>
              <a:t> </a:t>
            </a:r>
            <a:r>
              <a:rPr lang="en-GB" dirty="0" err="1"/>
              <a:t>detalles</a:t>
            </a:r>
            <a:r>
              <a:rPr lang="en-GB" dirty="0"/>
              <a:t> y se </a:t>
            </a:r>
            <a:r>
              <a:rPr lang="en-GB" dirty="0" err="1"/>
              <a:t>distrae</a:t>
            </a:r>
            <a:r>
              <a:rPr lang="en-GB" dirty="0"/>
              <a:t> con las </a:t>
            </a:r>
            <a:r>
              <a:rPr lang="en-GB" dirty="0" err="1"/>
              <a:t>cosas</a:t>
            </a:r>
            <a:r>
              <a:rPr lang="en-GB" dirty="0"/>
              <a:t>.</a:t>
            </a:r>
          </a:p>
          <a:p>
            <a:pPr>
              <a:defRPr/>
            </a:pPr>
            <a:r>
              <a:rPr lang="en-GB" dirty="0"/>
              <a:t>Le </a:t>
            </a:r>
            <a:r>
              <a:rPr lang="en-GB" dirty="0" err="1"/>
              <a:t>resulta</a:t>
            </a:r>
            <a:r>
              <a:rPr lang="en-GB" dirty="0"/>
              <a:t> </a:t>
            </a:r>
            <a:r>
              <a:rPr lang="en-GB" dirty="0" err="1"/>
              <a:t>difícil</a:t>
            </a:r>
            <a:r>
              <a:rPr lang="en-GB" dirty="0"/>
              <a:t> </a:t>
            </a:r>
            <a:r>
              <a:rPr lang="en-GB" dirty="0" err="1"/>
              <a:t>prepararse</a:t>
            </a:r>
            <a:r>
              <a:rPr lang="en-GB" dirty="0"/>
              <a:t> para </a:t>
            </a:r>
            <a:r>
              <a:rPr lang="en-GB" dirty="0" err="1"/>
              <a:t>los</a:t>
            </a:r>
            <a:r>
              <a:rPr lang="en-GB" dirty="0"/>
              <a:t> </a:t>
            </a:r>
            <a:r>
              <a:rPr lang="en-GB" dirty="0" err="1"/>
              <a:t>ensayos</a:t>
            </a:r>
            <a:r>
              <a:rPr lang="en-GB" dirty="0"/>
              <a:t> </a:t>
            </a:r>
            <a:r>
              <a:rPr lang="en-GB" dirty="0" err="1"/>
              <a:t>porque</a:t>
            </a:r>
            <a:r>
              <a:rPr lang="en-GB" dirty="0"/>
              <a:t> no </a:t>
            </a:r>
            <a:r>
              <a:rPr lang="en-GB" dirty="0" err="1"/>
              <a:t>puede</a:t>
            </a:r>
            <a:r>
              <a:rPr lang="en-GB" dirty="0"/>
              <a:t> </a:t>
            </a:r>
            <a:r>
              <a:rPr lang="en-GB" dirty="0" err="1"/>
              <a:t>organizar</a:t>
            </a:r>
            <a:r>
              <a:rPr lang="en-GB" dirty="0"/>
              <a:t> sus </a:t>
            </a:r>
            <a:r>
              <a:rPr lang="en-GB" dirty="0" err="1"/>
              <a:t>pensamientos</a:t>
            </a:r>
            <a:r>
              <a:rPr lang="en-GB" dirty="0"/>
              <a:t> con </a:t>
            </a:r>
            <a:r>
              <a:rPr lang="en-GB" dirty="0" err="1"/>
              <a:t>claridad</a:t>
            </a:r>
            <a:r>
              <a:rPr lang="en-GB" dirty="0"/>
              <a:t>.</a:t>
            </a:r>
          </a:p>
          <a:p>
            <a:pPr>
              <a:defRPr/>
            </a:pPr>
            <a:r>
              <a:rPr lang="en-GB" dirty="0" err="1"/>
              <a:t>Interrumpe</a:t>
            </a:r>
            <a:r>
              <a:rPr lang="en-GB" dirty="0"/>
              <a:t> </a:t>
            </a:r>
            <a:r>
              <a:rPr lang="en-GB" dirty="0" err="1"/>
              <a:t>mucho</a:t>
            </a:r>
            <a:r>
              <a:rPr lang="en-GB" dirty="0"/>
              <a:t> </a:t>
            </a:r>
            <a:r>
              <a:rPr lang="en-GB" dirty="0" err="1"/>
              <a:t>en</a:t>
            </a:r>
            <a:r>
              <a:rPr lang="en-GB" dirty="0"/>
              <a:t> </a:t>
            </a:r>
            <a:r>
              <a:rPr lang="en-GB" dirty="0" err="1"/>
              <a:t>los</a:t>
            </a:r>
            <a:r>
              <a:rPr lang="en-GB" dirty="0"/>
              <a:t> </a:t>
            </a:r>
            <a:r>
              <a:rPr lang="en-GB" dirty="0" err="1"/>
              <a:t>exámenes</a:t>
            </a:r>
            <a:r>
              <a:rPr lang="en-GB" dirty="0"/>
              <a:t> de </a:t>
            </a:r>
            <a:r>
              <a:rPr lang="en-GB" dirty="0" err="1"/>
              <a:t>práctica</a:t>
            </a:r>
            <a:r>
              <a:rPr lang="en-GB" dirty="0"/>
              <a:t> oral sin </a:t>
            </a:r>
            <a:r>
              <a:rPr lang="en-GB" dirty="0" err="1"/>
              <a:t>saber</a:t>
            </a:r>
            <a:r>
              <a:rPr lang="en-GB" dirty="0"/>
              <a:t> </a:t>
            </a:r>
            <a:r>
              <a:rPr lang="en-GB" dirty="0" err="1"/>
              <a:t>realmente</a:t>
            </a:r>
            <a:r>
              <a:rPr lang="en-GB" dirty="0"/>
              <a:t> </a:t>
            </a:r>
            <a:r>
              <a:rPr lang="en-GB" dirty="0" err="1"/>
              <a:t>por</a:t>
            </a:r>
            <a:r>
              <a:rPr lang="en-GB" dirty="0"/>
              <a:t> </a:t>
            </a:r>
            <a:r>
              <a:rPr lang="en-GB" dirty="0" err="1"/>
              <a:t>qué</a:t>
            </a:r>
            <a:endParaRPr lang="en-GB" altLang="en-US" dirty="0"/>
          </a:p>
        </p:txBody>
      </p:sp>
      <p:pic>
        <p:nvPicPr>
          <p:cNvPr id="16390" name="Picture 3" descr="A close up of text on a white background&#10;&#10;Description automatically generated">
            <a:extLst>
              <a:ext uri="{FF2B5EF4-FFF2-40B4-BE49-F238E27FC236}">
                <a16:creationId xmlns:a16="http://schemas.microsoft.com/office/drawing/2014/main" xmlns="" id="{66DD1351-2367-034F-9932-59D88DE70D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100" y="1778000"/>
            <a:ext cx="364490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xmlns="" id="{9C405F37-4C00-9C49-A342-466832BB6851}"/>
              </a:ext>
            </a:extLst>
          </p:cNvPr>
          <p:cNvSpPr>
            <a:spLocks noChangeArrowheads="1"/>
          </p:cNvSpPr>
          <p:nvPr/>
        </p:nvSpPr>
        <p:spPr bwMode="auto">
          <a:xfrm>
            <a:off x="1989138" y="6269038"/>
            <a:ext cx="3529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111111"/>
                </a:solidFill>
                <a:latin typeface="-apple-system"/>
              </a:rPr>
              <a:t>Photo by </a:t>
            </a:r>
            <a:r>
              <a:rPr lang="en-GB" altLang="en-US">
                <a:solidFill>
                  <a:srgbClr val="999999"/>
                </a:solidFill>
                <a:latin typeface="-apple-system"/>
                <a:hlinkClick r:id="rId6"/>
              </a:rPr>
              <a:t>Chris Liverani</a:t>
            </a:r>
            <a:r>
              <a:rPr lang="en-GB" altLang="en-US">
                <a:solidFill>
                  <a:srgbClr val="111111"/>
                </a:solidFill>
                <a:latin typeface="-apple-system"/>
              </a:rPr>
              <a:t> on </a:t>
            </a:r>
            <a:r>
              <a:rPr lang="en-GB" altLang="en-US">
                <a:solidFill>
                  <a:srgbClr val="999999"/>
                </a:solidFill>
                <a:latin typeface="-apple-system"/>
                <a:hlinkClick r:id="rId7"/>
              </a:rPr>
              <a:t>Unsplash</a:t>
            </a:r>
            <a:endParaRPr lang="en-GB"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xmlns="" id="{8029C544-9861-7744-8338-5962E3DA82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9">
            <a:extLst>
              <a:ext uri="{FF2B5EF4-FFF2-40B4-BE49-F238E27FC236}">
                <a16:creationId xmlns:a16="http://schemas.microsoft.com/office/drawing/2014/main" xmlns="" id="{9A16932C-0F9D-2240-AF5E-4990FD028A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EF3C7F34-873B-7D44-A827-5477F3C41D4F}"/>
              </a:ext>
            </a:extLst>
          </p:cNvPr>
          <p:cNvSpPr txBox="1">
            <a:spLocks/>
          </p:cNvSpPr>
          <p:nvPr/>
        </p:nvSpPr>
        <p:spPr>
          <a:xfrm>
            <a:off x="5695950" y="-14288"/>
            <a:ext cx="6496050" cy="1406526"/>
          </a:xfrm>
          <a:prstGeom prst="rect">
            <a:avLst/>
          </a:prstGeom>
          <a:solidFill>
            <a:srgbClr val="C1FFA6"/>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Application</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Puente de Oportunidad</a:t>
            </a:r>
            <a:endParaRPr lang="en-GB" sz="2200" b="1" dirty="0">
              <a:latin typeface="Calibri"/>
              <a:ea typeface="+mn-ea"/>
              <a:cs typeface="+mn-cs"/>
            </a:endParaRPr>
          </a:p>
        </p:txBody>
      </p:sp>
      <p:sp>
        <p:nvSpPr>
          <p:cNvPr id="7" name="TextBox 6">
            <a:extLst>
              <a:ext uri="{FF2B5EF4-FFF2-40B4-BE49-F238E27FC236}">
                <a16:creationId xmlns:a16="http://schemas.microsoft.com/office/drawing/2014/main" xmlns="" id="{D179A088-EAA6-BA4E-9B1B-5242CC4AAAD1}"/>
              </a:ext>
            </a:extLst>
          </p:cNvPr>
          <p:cNvSpPr txBox="1"/>
          <p:nvPr/>
        </p:nvSpPr>
        <p:spPr>
          <a:xfrm>
            <a:off x="6537325" y="1866900"/>
            <a:ext cx="4813300" cy="2308225"/>
          </a:xfrm>
          <a:prstGeom prst="rect">
            <a:avLst/>
          </a:prstGeom>
          <a:noFill/>
        </p:spPr>
        <p:txBody>
          <a:bodyPr>
            <a:spAutoFit/>
          </a:bodyPr>
          <a:lstStyle/>
          <a:p>
            <a:pPr>
              <a:defRPr/>
            </a:pPr>
            <a:r>
              <a:rPr lang="en-GB" b="1" dirty="0"/>
              <a:t>¿</a:t>
            </a:r>
            <a:r>
              <a:rPr lang="en-GB" b="1" dirty="0" err="1"/>
              <a:t>Qué</a:t>
            </a:r>
            <a:r>
              <a:rPr lang="en-GB" b="1" dirty="0"/>
              <a:t> </a:t>
            </a:r>
            <a:r>
              <a:rPr lang="en-GB" b="1" dirty="0" err="1"/>
              <a:t>harías</a:t>
            </a:r>
            <a:r>
              <a:rPr lang="en-GB" b="1" dirty="0"/>
              <a:t>?</a:t>
            </a:r>
          </a:p>
          <a:p>
            <a:pPr>
              <a:defRPr/>
            </a:pPr>
            <a:endParaRPr lang="en-GB" b="1" dirty="0"/>
          </a:p>
          <a:p>
            <a:pPr marL="285750" indent="-285750">
              <a:buFont typeface="Arial" panose="020B0604020202020204" pitchFamily="34" charset="0"/>
              <a:buChar char="•"/>
              <a:defRPr/>
            </a:pPr>
            <a:r>
              <a:rPr lang="en-GB" dirty="0" err="1"/>
              <a:t>Averigüe</a:t>
            </a:r>
            <a:r>
              <a:rPr lang="en-GB" dirty="0"/>
              <a:t> </a:t>
            </a:r>
            <a:r>
              <a:rPr lang="en-GB" dirty="0" err="1"/>
              <a:t>si</a:t>
            </a:r>
            <a:r>
              <a:rPr lang="en-GB" dirty="0"/>
              <a:t> hay </a:t>
            </a:r>
            <a:r>
              <a:rPr lang="en-GB" dirty="0" err="1"/>
              <a:t>alguien</a:t>
            </a:r>
            <a:r>
              <a:rPr lang="en-GB" dirty="0"/>
              <a:t> </a:t>
            </a:r>
            <a:r>
              <a:rPr lang="en-GB" dirty="0" err="1"/>
              <a:t>más</a:t>
            </a:r>
            <a:r>
              <a:rPr lang="en-GB" dirty="0"/>
              <a:t> que </a:t>
            </a:r>
            <a:r>
              <a:rPr lang="en-GB" dirty="0" err="1"/>
              <a:t>pueda</a:t>
            </a:r>
            <a:r>
              <a:rPr lang="en-GB" dirty="0"/>
              <a:t> </a:t>
            </a:r>
            <a:r>
              <a:rPr lang="en-GB" dirty="0" err="1"/>
              <a:t>ayudar</a:t>
            </a:r>
            <a:r>
              <a:rPr lang="en-GB" dirty="0"/>
              <a:t> a </a:t>
            </a:r>
            <a:r>
              <a:rPr lang="en-GB" dirty="0" err="1"/>
              <a:t>este</a:t>
            </a:r>
            <a:r>
              <a:rPr lang="en-GB" dirty="0"/>
              <a:t> </a:t>
            </a:r>
            <a:r>
              <a:rPr lang="en-GB" dirty="0" err="1"/>
              <a:t>alumno</a:t>
            </a:r>
            <a:r>
              <a:rPr lang="en-GB" dirty="0"/>
              <a:t>.</a:t>
            </a:r>
          </a:p>
          <a:p>
            <a:pPr marL="285750" indent="-285750">
              <a:buFont typeface="Arial" panose="020B0604020202020204" pitchFamily="34" charset="0"/>
              <a:buChar char="•"/>
              <a:defRPr/>
            </a:pPr>
            <a:r>
              <a:rPr lang="en-GB" dirty="0" err="1"/>
              <a:t>Investigue</a:t>
            </a:r>
            <a:r>
              <a:rPr lang="en-GB" dirty="0"/>
              <a:t> </a:t>
            </a:r>
            <a:r>
              <a:rPr lang="en-GB" dirty="0" err="1"/>
              <a:t>usted</a:t>
            </a:r>
            <a:r>
              <a:rPr lang="en-GB" dirty="0"/>
              <a:t> </a:t>
            </a:r>
            <a:r>
              <a:rPr lang="en-GB" dirty="0" err="1"/>
              <a:t>mismo</a:t>
            </a:r>
            <a:r>
              <a:rPr lang="en-GB" dirty="0"/>
              <a:t> </a:t>
            </a:r>
            <a:r>
              <a:rPr lang="en-GB" dirty="0" err="1"/>
              <a:t>sobre</a:t>
            </a:r>
            <a:r>
              <a:rPr lang="en-GB" dirty="0"/>
              <a:t> lo que </a:t>
            </a:r>
            <a:r>
              <a:rPr lang="en-GB" dirty="0" err="1"/>
              <a:t>podría</a:t>
            </a:r>
            <a:r>
              <a:rPr lang="en-GB" dirty="0"/>
              <a:t> </a:t>
            </a:r>
            <a:r>
              <a:rPr lang="en-GB" dirty="0" err="1"/>
              <a:t>estar</a:t>
            </a:r>
            <a:r>
              <a:rPr lang="en-GB" dirty="0"/>
              <a:t> </a:t>
            </a:r>
            <a:r>
              <a:rPr lang="en-GB" dirty="0" err="1"/>
              <a:t>afectando</a:t>
            </a:r>
            <a:r>
              <a:rPr lang="en-GB" dirty="0"/>
              <a:t> y </a:t>
            </a:r>
            <a:r>
              <a:rPr lang="en-GB" dirty="0" err="1"/>
              <a:t>ayúdelo</a:t>
            </a:r>
            <a:r>
              <a:rPr lang="en-GB" dirty="0"/>
              <a:t> a </a:t>
            </a:r>
            <a:r>
              <a:rPr lang="en-GB" dirty="0" err="1"/>
              <a:t>explorar</a:t>
            </a:r>
            <a:r>
              <a:rPr lang="en-GB" dirty="0"/>
              <a:t> </a:t>
            </a:r>
            <a:r>
              <a:rPr lang="en-GB" dirty="0" err="1"/>
              <a:t>esto</a:t>
            </a:r>
            <a:r>
              <a:rPr lang="en-GB" dirty="0"/>
              <a:t> con </a:t>
            </a:r>
            <a:r>
              <a:rPr lang="en-GB" dirty="0" err="1"/>
              <a:t>técnicas</a:t>
            </a:r>
            <a:r>
              <a:rPr lang="en-GB" dirty="0"/>
              <a:t> de </a:t>
            </a:r>
            <a:r>
              <a:rPr lang="en-GB" dirty="0" err="1"/>
              <a:t>entrenamiento</a:t>
            </a:r>
            <a:r>
              <a:rPr lang="en-GB" dirty="0"/>
              <a:t>.</a:t>
            </a:r>
          </a:p>
          <a:p>
            <a:pPr marL="285750" indent="-285750">
              <a:buFont typeface="Arial" panose="020B0604020202020204" pitchFamily="34" charset="0"/>
              <a:buChar char="•"/>
              <a:defRPr/>
            </a:pPr>
            <a:r>
              <a:rPr lang="en-GB" dirty="0" err="1"/>
              <a:t>Ignora</a:t>
            </a:r>
            <a:r>
              <a:rPr lang="en-GB" dirty="0"/>
              <a:t> </a:t>
            </a:r>
            <a:r>
              <a:rPr lang="en-GB" dirty="0" err="1"/>
              <a:t>esto</a:t>
            </a:r>
            <a:r>
              <a:rPr lang="en-GB" dirty="0"/>
              <a:t>. No </a:t>
            </a:r>
            <a:r>
              <a:rPr lang="en-GB" dirty="0" err="1"/>
              <a:t>es</a:t>
            </a:r>
            <a:r>
              <a:rPr lang="en-GB" dirty="0"/>
              <a:t> </a:t>
            </a:r>
            <a:r>
              <a:rPr lang="en-GB" dirty="0" err="1"/>
              <a:t>tu</a:t>
            </a:r>
            <a:r>
              <a:rPr lang="en-GB" dirty="0"/>
              <a:t> </a:t>
            </a:r>
            <a:r>
              <a:rPr lang="en-GB" dirty="0" err="1"/>
              <a:t>trabajo</a:t>
            </a:r>
            <a:endParaRPr lang="en-GB" altLang="en-US" dirty="0"/>
          </a:p>
        </p:txBody>
      </p:sp>
      <p:pic>
        <p:nvPicPr>
          <p:cNvPr id="17414" name="Picture 2" descr="A picture containing person, ground, outdoor, man&#10;&#10;Description automatically generated">
            <a:extLst>
              <a:ext uri="{FF2B5EF4-FFF2-40B4-BE49-F238E27FC236}">
                <a16:creationId xmlns:a16="http://schemas.microsoft.com/office/drawing/2014/main" xmlns="" id="{A0C5B248-4924-1D40-885E-FAA8A9ED07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882775"/>
            <a:ext cx="5976938"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3">
            <a:extLst>
              <a:ext uri="{FF2B5EF4-FFF2-40B4-BE49-F238E27FC236}">
                <a16:creationId xmlns:a16="http://schemas.microsoft.com/office/drawing/2014/main" xmlns="" id="{662EE55B-5C66-A54B-B1D2-B29F53928CD0}"/>
              </a:ext>
            </a:extLst>
          </p:cNvPr>
          <p:cNvSpPr>
            <a:spLocks noChangeArrowheads="1"/>
          </p:cNvSpPr>
          <p:nvPr/>
        </p:nvSpPr>
        <p:spPr bwMode="auto">
          <a:xfrm>
            <a:off x="365125" y="5957888"/>
            <a:ext cx="3333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111111"/>
                </a:solidFill>
                <a:latin typeface="-apple-system"/>
              </a:rPr>
              <a:t>Photo by </a:t>
            </a:r>
            <a:r>
              <a:rPr lang="en-GB" altLang="en-US">
                <a:solidFill>
                  <a:srgbClr val="999999"/>
                </a:solidFill>
                <a:latin typeface="-apple-system"/>
                <a:hlinkClick r:id="rId6"/>
              </a:rPr>
              <a:t>Rémi Walle</a:t>
            </a:r>
            <a:r>
              <a:rPr lang="en-GB" altLang="en-US">
                <a:solidFill>
                  <a:srgbClr val="111111"/>
                </a:solidFill>
                <a:latin typeface="-apple-system"/>
              </a:rPr>
              <a:t> on </a:t>
            </a:r>
            <a:r>
              <a:rPr lang="en-GB" altLang="en-US">
                <a:solidFill>
                  <a:srgbClr val="999999"/>
                </a:solidFill>
                <a:latin typeface="-apple-system"/>
                <a:hlinkClick r:id="rId7"/>
              </a:rPr>
              <a:t>Unsplash</a:t>
            </a:r>
            <a:endParaRPr lang="en-GB"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xmlns="" id="{7B357374-A656-794F-835F-C581E1197D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9">
            <a:extLst>
              <a:ext uri="{FF2B5EF4-FFF2-40B4-BE49-F238E27FC236}">
                <a16:creationId xmlns:a16="http://schemas.microsoft.com/office/drawing/2014/main" xmlns="" id="{5188B8A9-A280-D54C-A926-4AB1819E35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1D6878FC-AAD8-9540-860A-4D79FED36BBD}"/>
              </a:ext>
            </a:extLst>
          </p:cNvPr>
          <p:cNvSpPr txBox="1">
            <a:spLocks/>
          </p:cNvSpPr>
          <p:nvPr/>
        </p:nvSpPr>
        <p:spPr>
          <a:xfrm>
            <a:off x="5695950" y="-14288"/>
            <a:ext cx="6496050" cy="1406526"/>
          </a:xfrm>
          <a:prstGeom prst="rect">
            <a:avLst/>
          </a:prstGeom>
          <a:solidFill>
            <a:srgbClr val="C1FFA6"/>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Application</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Puente de Oportunidad</a:t>
            </a:r>
            <a:endParaRPr lang="en-GB" sz="2200" b="1" dirty="0">
              <a:latin typeface="Calibri"/>
              <a:ea typeface="+mn-ea"/>
              <a:cs typeface="+mn-cs"/>
            </a:endParaRPr>
          </a:p>
        </p:txBody>
      </p:sp>
      <p:sp>
        <p:nvSpPr>
          <p:cNvPr id="2" name="TextBox 1">
            <a:extLst>
              <a:ext uri="{FF2B5EF4-FFF2-40B4-BE49-F238E27FC236}">
                <a16:creationId xmlns:a16="http://schemas.microsoft.com/office/drawing/2014/main" xmlns="" id="{F1113338-029E-5641-81F0-E326CB025947}"/>
              </a:ext>
            </a:extLst>
          </p:cNvPr>
          <p:cNvSpPr txBox="1"/>
          <p:nvPr/>
        </p:nvSpPr>
        <p:spPr>
          <a:xfrm>
            <a:off x="469900" y="1778000"/>
            <a:ext cx="4813300" cy="3416320"/>
          </a:xfrm>
          <a:prstGeom prst="rect">
            <a:avLst/>
          </a:prstGeom>
          <a:noFill/>
        </p:spPr>
        <p:txBody>
          <a:bodyPr>
            <a:spAutoFit/>
          </a:bodyPr>
          <a:lstStyle/>
          <a:p>
            <a:pPr>
              <a:defRPr/>
            </a:pPr>
            <a:r>
              <a:rPr lang="en-GB" b="1" dirty="0" err="1"/>
              <a:t>Aprendiz</a:t>
            </a:r>
            <a:r>
              <a:rPr lang="en-GB" b="1" dirty="0"/>
              <a:t> 2</a:t>
            </a:r>
          </a:p>
          <a:p>
            <a:pPr>
              <a:defRPr/>
            </a:pPr>
            <a:endParaRPr lang="en-GB" b="1" dirty="0"/>
          </a:p>
          <a:p>
            <a:pPr>
              <a:defRPr/>
            </a:pPr>
            <a:r>
              <a:rPr lang="en-GB" b="1" dirty="0" err="1"/>
              <a:t>Escenario</a:t>
            </a:r>
            <a:r>
              <a:rPr lang="en-GB" b="1" dirty="0"/>
              <a:t> </a:t>
            </a:r>
            <a:r>
              <a:rPr lang="en-GB" b="1" dirty="0" err="1"/>
              <a:t>en</a:t>
            </a:r>
            <a:r>
              <a:rPr lang="en-GB" b="1" dirty="0"/>
              <a:t> la </a:t>
            </a:r>
            <a:r>
              <a:rPr lang="en-GB" b="1" dirty="0" err="1"/>
              <a:t>empresa</a:t>
            </a:r>
            <a:endParaRPr lang="en-GB" b="1" dirty="0"/>
          </a:p>
          <a:p>
            <a:pPr>
              <a:defRPr/>
            </a:pPr>
            <a:endParaRPr lang="en-GB" b="1" dirty="0"/>
          </a:p>
          <a:p>
            <a:pPr>
              <a:defRPr/>
            </a:pPr>
            <a:r>
              <a:rPr lang="en-GB" b="1" dirty="0"/>
              <a:t>El </a:t>
            </a:r>
            <a:r>
              <a:rPr lang="en-GB" b="1" dirty="0" err="1"/>
              <a:t>estudiante</a:t>
            </a:r>
            <a:r>
              <a:rPr lang="en-GB" b="1" dirty="0"/>
              <a:t>…</a:t>
            </a:r>
          </a:p>
          <a:p>
            <a:pPr>
              <a:defRPr/>
            </a:pPr>
            <a:endParaRPr lang="en-GB" b="1" dirty="0"/>
          </a:p>
          <a:p>
            <a:pPr marL="285750" indent="-285750">
              <a:buFont typeface="Arial" panose="020B0604020202020204" pitchFamily="34" charset="0"/>
              <a:buChar char="•"/>
              <a:defRPr/>
            </a:pPr>
            <a:r>
              <a:rPr lang="en-GB" dirty="0" err="1"/>
              <a:t>Maneja</a:t>
            </a:r>
            <a:r>
              <a:rPr lang="en-GB" dirty="0"/>
              <a:t> a dos </a:t>
            </a:r>
            <a:r>
              <a:rPr lang="en-GB" dirty="0" err="1"/>
              <a:t>jóvenes</a:t>
            </a:r>
            <a:r>
              <a:rPr lang="en-GB" dirty="0"/>
              <a:t> </a:t>
            </a:r>
            <a:r>
              <a:rPr lang="en-GB" dirty="0" err="1"/>
              <a:t>talentos</a:t>
            </a:r>
            <a:r>
              <a:rPr lang="en-GB" dirty="0"/>
              <a:t> </a:t>
            </a:r>
            <a:r>
              <a:rPr lang="en-GB" dirty="0" err="1"/>
              <a:t>muy</a:t>
            </a:r>
            <a:r>
              <a:rPr lang="en-GB" dirty="0"/>
              <a:t> </a:t>
            </a:r>
            <a:r>
              <a:rPr lang="en-GB" dirty="0" err="1"/>
              <a:t>asertivos</a:t>
            </a:r>
            <a:r>
              <a:rPr lang="en-GB" dirty="0"/>
              <a:t>.</a:t>
            </a:r>
          </a:p>
          <a:p>
            <a:pPr marL="285750" indent="-285750">
              <a:buFont typeface="Arial" panose="020B0604020202020204" pitchFamily="34" charset="0"/>
              <a:buChar char="•"/>
              <a:defRPr/>
            </a:pPr>
            <a:r>
              <a:rPr lang="en-GB" dirty="0"/>
              <a:t>Se </a:t>
            </a:r>
            <a:r>
              <a:rPr lang="en-GB" dirty="0" err="1"/>
              <a:t>encuentra</a:t>
            </a:r>
            <a:r>
              <a:rPr lang="en-GB" dirty="0"/>
              <a:t> </a:t>
            </a:r>
            <a:r>
              <a:rPr lang="en-GB" dirty="0" err="1"/>
              <a:t>en</a:t>
            </a:r>
            <a:r>
              <a:rPr lang="en-GB" dirty="0"/>
              <a:t> </a:t>
            </a:r>
            <a:r>
              <a:rPr lang="en-GB" dirty="0" err="1"/>
              <a:t>conflicto</a:t>
            </a:r>
            <a:r>
              <a:rPr lang="en-GB" dirty="0"/>
              <a:t> con </a:t>
            </a:r>
            <a:r>
              <a:rPr lang="en-GB" dirty="0" err="1"/>
              <a:t>ellos</a:t>
            </a:r>
            <a:r>
              <a:rPr lang="en-GB" dirty="0"/>
              <a:t>, </a:t>
            </a:r>
            <a:r>
              <a:rPr lang="en-GB" dirty="0" err="1"/>
              <a:t>pero</a:t>
            </a:r>
            <a:r>
              <a:rPr lang="en-GB" dirty="0"/>
              <a:t> </a:t>
            </a:r>
            <a:r>
              <a:rPr lang="en-GB" dirty="0" err="1"/>
              <a:t>él</a:t>
            </a:r>
            <a:r>
              <a:rPr lang="en-GB" dirty="0"/>
              <a:t> no </a:t>
            </a:r>
            <a:r>
              <a:rPr lang="en-GB" dirty="0" err="1"/>
              <a:t>siempre</a:t>
            </a:r>
            <a:r>
              <a:rPr lang="en-GB" dirty="0"/>
              <a:t> </a:t>
            </a:r>
            <a:r>
              <a:rPr lang="en-GB" dirty="0" err="1"/>
              <a:t>sabe</a:t>
            </a:r>
            <a:r>
              <a:rPr lang="en-GB" dirty="0"/>
              <a:t> </a:t>
            </a:r>
            <a:r>
              <a:rPr lang="en-GB" dirty="0" err="1"/>
              <a:t>cómo</a:t>
            </a:r>
            <a:r>
              <a:rPr lang="en-GB" dirty="0"/>
              <a:t> </a:t>
            </a:r>
            <a:r>
              <a:rPr lang="en-GB" dirty="0" err="1"/>
              <a:t>manejar</a:t>
            </a:r>
            <a:r>
              <a:rPr lang="en-GB" dirty="0"/>
              <a:t> </a:t>
            </a:r>
            <a:r>
              <a:rPr lang="en-GB" dirty="0" err="1"/>
              <a:t>esto</a:t>
            </a:r>
            <a:r>
              <a:rPr lang="en-GB" dirty="0"/>
              <a:t>. Ha </a:t>
            </a:r>
            <a:r>
              <a:rPr lang="en-GB" dirty="0" err="1"/>
              <a:t>llevado</a:t>
            </a:r>
            <a:r>
              <a:rPr lang="en-GB" dirty="0"/>
              <a:t> a </a:t>
            </a:r>
            <a:r>
              <a:rPr lang="en-GB" dirty="0" err="1"/>
              <a:t>discusiones</a:t>
            </a:r>
            <a:r>
              <a:rPr lang="en-GB" dirty="0"/>
              <a:t> </a:t>
            </a:r>
            <a:r>
              <a:rPr lang="en-GB" dirty="0" err="1"/>
              <a:t>acaloradas</a:t>
            </a:r>
            <a:r>
              <a:rPr lang="en-GB" dirty="0"/>
              <a:t> </a:t>
            </a:r>
            <a:r>
              <a:rPr lang="en-GB" dirty="0" err="1"/>
              <a:t>ya</a:t>
            </a:r>
            <a:r>
              <a:rPr lang="en-GB" dirty="0"/>
              <a:t> </a:t>
            </a:r>
            <a:r>
              <a:rPr lang="en-GB" dirty="0" err="1"/>
              <a:t>veces</a:t>
            </a:r>
            <a:r>
              <a:rPr lang="en-GB" dirty="0"/>
              <a:t> </a:t>
            </a:r>
            <a:r>
              <a:rPr lang="en-GB" dirty="0" err="1"/>
              <a:t>agresivas</a:t>
            </a:r>
            <a:r>
              <a:rPr lang="en-GB" dirty="0"/>
              <a:t>.</a:t>
            </a:r>
          </a:p>
          <a:p>
            <a:pPr marL="285750" indent="-285750">
              <a:buFont typeface="Arial" panose="020B0604020202020204" pitchFamily="34" charset="0"/>
              <a:buChar char="•"/>
              <a:defRPr/>
            </a:pPr>
            <a:r>
              <a:rPr lang="en-GB" dirty="0" err="1"/>
              <a:t>Siente</a:t>
            </a:r>
            <a:r>
              <a:rPr lang="en-GB" dirty="0"/>
              <a:t> que no hay </a:t>
            </a:r>
            <a:r>
              <a:rPr lang="en-GB" dirty="0" err="1"/>
              <a:t>suficiente</a:t>
            </a:r>
            <a:r>
              <a:rPr lang="en-GB" dirty="0"/>
              <a:t> </a:t>
            </a:r>
            <a:r>
              <a:rPr lang="en-GB" dirty="0" err="1"/>
              <a:t>apoyo</a:t>
            </a:r>
            <a:r>
              <a:rPr lang="en-GB" dirty="0"/>
              <a:t> de </a:t>
            </a:r>
            <a:r>
              <a:rPr lang="en-GB" dirty="0" err="1"/>
              <a:t>su</a:t>
            </a:r>
            <a:r>
              <a:rPr lang="en-GB" dirty="0"/>
              <a:t> </a:t>
            </a:r>
            <a:r>
              <a:rPr lang="en-GB" dirty="0" err="1"/>
              <a:t>propio</a:t>
            </a:r>
            <a:r>
              <a:rPr lang="en-GB" dirty="0"/>
              <a:t> </a:t>
            </a:r>
            <a:r>
              <a:rPr lang="en-GB" dirty="0" err="1"/>
              <a:t>gerente</a:t>
            </a:r>
            <a:r>
              <a:rPr lang="en-GB" dirty="0"/>
              <a:t> </a:t>
            </a:r>
            <a:r>
              <a:rPr lang="en-GB" dirty="0" err="1"/>
              <a:t>en</a:t>
            </a:r>
            <a:r>
              <a:rPr lang="en-GB" dirty="0"/>
              <a:t> </a:t>
            </a:r>
            <a:r>
              <a:rPr lang="en-GB" dirty="0" err="1"/>
              <a:t>esta</a:t>
            </a:r>
            <a:r>
              <a:rPr lang="en-GB" dirty="0"/>
              <a:t> </a:t>
            </a:r>
            <a:r>
              <a:rPr lang="en-GB" dirty="0" err="1"/>
              <a:t>área</a:t>
            </a:r>
            <a:r>
              <a:rPr lang="en-GB" dirty="0"/>
              <a:t>.</a:t>
            </a:r>
            <a:endParaRPr lang="en-GB" altLang="en-US" dirty="0"/>
          </a:p>
        </p:txBody>
      </p:sp>
      <p:pic>
        <p:nvPicPr>
          <p:cNvPr id="18438" name="Picture 3" descr="A room filled with furniture and a large building&#10;&#10;Description automatically generated">
            <a:extLst>
              <a:ext uri="{FF2B5EF4-FFF2-40B4-BE49-F238E27FC236}">
                <a16:creationId xmlns:a16="http://schemas.microsoft.com/office/drawing/2014/main" xmlns="" id="{FFCB386B-9BDC-254E-A7FB-7EAA655BFF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1425" y="1778000"/>
            <a:ext cx="52451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a:extLst>
              <a:ext uri="{FF2B5EF4-FFF2-40B4-BE49-F238E27FC236}">
                <a16:creationId xmlns:a16="http://schemas.microsoft.com/office/drawing/2014/main" xmlns="" id="{39A760B6-16DD-B84B-9114-FC674D7896E0}"/>
              </a:ext>
            </a:extLst>
          </p:cNvPr>
          <p:cNvSpPr>
            <a:spLocks noChangeArrowheads="1"/>
          </p:cNvSpPr>
          <p:nvPr/>
        </p:nvSpPr>
        <p:spPr bwMode="auto">
          <a:xfrm>
            <a:off x="6223000" y="5954713"/>
            <a:ext cx="3451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111111"/>
                </a:solidFill>
                <a:latin typeface="-apple-system"/>
              </a:rPr>
              <a:t>Photo by </a:t>
            </a:r>
            <a:r>
              <a:rPr lang="en-GB" altLang="en-US">
                <a:solidFill>
                  <a:srgbClr val="999999"/>
                </a:solidFill>
                <a:latin typeface="-apple-system"/>
                <a:hlinkClick r:id="rId6"/>
              </a:rPr>
              <a:t>Austin Distel</a:t>
            </a:r>
            <a:r>
              <a:rPr lang="en-GB" altLang="en-US">
                <a:solidFill>
                  <a:srgbClr val="111111"/>
                </a:solidFill>
                <a:latin typeface="-apple-system"/>
              </a:rPr>
              <a:t> on </a:t>
            </a:r>
            <a:r>
              <a:rPr lang="en-GB" altLang="en-US">
                <a:solidFill>
                  <a:srgbClr val="999999"/>
                </a:solidFill>
                <a:latin typeface="-apple-system"/>
                <a:hlinkClick r:id="rId7"/>
              </a:rPr>
              <a:t>Unsplash</a:t>
            </a:r>
            <a:endParaRPr lang="en-GB"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a:extLst>
              <a:ext uri="{FF2B5EF4-FFF2-40B4-BE49-F238E27FC236}">
                <a16:creationId xmlns:a16="http://schemas.microsoft.com/office/drawing/2014/main" xmlns="" id="{48958B11-0F1B-334B-95A5-C466EBC8E6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9">
            <a:extLst>
              <a:ext uri="{FF2B5EF4-FFF2-40B4-BE49-F238E27FC236}">
                <a16:creationId xmlns:a16="http://schemas.microsoft.com/office/drawing/2014/main" xmlns="" id="{EBA34380-054B-1B4D-98E8-0E89468E1D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66A9A736-67CB-C841-9E1D-8EEFCB172A8C}"/>
              </a:ext>
            </a:extLst>
          </p:cNvPr>
          <p:cNvSpPr txBox="1">
            <a:spLocks/>
          </p:cNvSpPr>
          <p:nvPr/>
        </p:nvSpPr>
        <p:spPr>
          <a:xfrm>
            <a:off x="5695950" y="-14288"/>
            <a:ext cx="6496050" cy="1406526"/>
          </a:xfrm>
          <a:prstGeom prst="rect">
            <a:avLst/>
          </a:prstGeom>
          <a:solidFill>
            <a:srgbClr val="C1FFA6"/>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Application</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Puente de Oportunidad</a:t>
            </a:r>
            <a:endParaRPr lang="en-GB" sz="2200" b="1" dirty="0">
              <a:latin typeface="Calibri"/>
              <a:ea typeface="+mn-ea"/>
              <a:cs typeface="+mn-cs"/>
            </a:endParaRPr>
          </a:p>
        </p:txBody>
      </p:sp>
      <p:sp>
        <p:nvSpPr>
          <p:cNvPr id="7" name="TextBox 6">
            <a:extLst>
              <a:ext uri="{FF2B5EF4-FFF2-40B4-BE49-F238E27FC236}">
                <a16:creationId xmlns:a16="http://schemas.microsoft.com/office/drawing/2014/main" xmlns="" id="{4FC458EF-2CD7-1344-A3FE-357FC9D8FD4E}"/>
              </a:ext>
            </a:extLst>
          </p:cNvPr>
          <p:cNvSpPr txBox="1"/>
          <p:nvPr/>
        </p:nvSpPr>
        <p:spPr>
          <a:xfrm>
            <a:off x="6537325" y="1866900"/>
            <a:ext cx="4813300" cy="3416320"/>
          </a:xfrm>
          <a:prstGeom prst="rect">
            <a:avLst/>
          </a:prstGeom>
          <a:noFill/>
        </p:spPr>
        <p:txBody>
          <a:bodyPr>
            <a:spAutoFit/>
          </a:bodyPr>
          <a:lstStyle/>
          <a:p>
            <a:pPr>
              <a:defRPr/>
            </a:pPr>
            <a:endParaRPr lang="en-GB" b="1" dirty="0"/>
          </a:p>
          <a:p>
            <a:pPr>
              <a:defRPr/>
            </a:pPr>
            <a:r>
              <a:rPr lang="en-GB" b="1" dirty="0"/>
              <a:t>¿</a:t>
            </a:r>
            <a:r>
              <a:rPr lang="en-GB" b="1" dirty="0" err="1"/>
              <a:t>Qué</a:t>
            </a:r>
            <a:r>
              <a:rPr lang="en-GB" b="1" dirty="0"/>
              <a:t> </a:t>
            </a:r>
            <a:r>
              <a:rPr lang="en-GB" b="1" dirty="0" err="1"/>
              <a:t>harías</a:t>
            </a:r>
            <a:r>
              <a:rPr lang="en-GB" b="1" dirty="0"/>
              <a:t>?</a:t>
            </a:r>
          </a:p>
          <a:p>
            <a:pPr>
              <a:defRPr/>
            </a:pPr>
            <a:endParaRPr lang="en-GB" b="1" dirty="0"/>
          </a:p>
          <a:p>
            <a:pPr marL="285750" indent="-285750">
              <a:buFont typeface="Arial" panose="020B0604020202020204" pitchFamily="34" charset="0"/>
              <a:buChar char="•"/>
              <a:defRPr/>
            </a:pPr>
            <a:r>
              <a:rPr lang="en-GB" dirty="0" err="1"/>
              <a:t>Ofrecer</a:t>
            </a:r>
            <a:r>
              <a:rPr lang="en-GB" dirty="0"/>
              <a:t> </a:t>
            </a:r>
            <a:r>
              <a:rPr lang="en-GB" dirty="0" err="1"/>
              <a:t>algo</a:t>
            </a:r>
            <a:r>
              <a:rPr lang="en-GB" dirty="0"/>
              <a:t> de </a:t>
            </a:r>
            <a:r>
              <a:rPr lang="en-GB" dirty="0" err="1"/>
              <a:t>entrenamiento</a:t>
            </a:r>
            <a:r>
              <a:rPr lang="en-GB" dirty="0"/>
              <a:t> </a:t>
            </a:r>
            <a:r>
              <a:rPr lang="en-GB" dirty="0" err="1"/>
              <a:t>en</a:t>
            </a:r>
            <a:r>
              <a:rPr lang="en-GB" dirty="0"/>
              <a:t> </a:t>
            </a:r>
            <a:r>
              <a:rPr lang="en-GB" dirty="0" err="1"/>
              <a:t>manejo</a:t>
            </a:r>
            <a:r>
              <a:rPr lang="en-GB" dirty="0"/>
              <a:t> de </a:t>
            </a:r>
            <a:r>
              <a:rPr lang="en-GB" dirty="0" err="1"/>
              <a:t>conflictos</a:t>
            </a:r>
            <a:r>
              <a:rPr lang="en-GB" dirty="0"/>
              <a:t>.</a:t>
            </a:r>
          </a:p>
          <a:p>
            <a:pPr marL="285750" indent="-285750">
              <a:buFont typeface="Arial" panose="020B0604020202020204" pitchFamily="34" charset="0"/>
              <a:buChar char="•"/>
              <a:defRPr/>
            </a:pPr>
            <a:r>
              <a:rPr lang="en-GB" dirty="0"/>
              <a:t>Explore con el </a:t>
            </a:r>
            <a:r>
              <a:rPr lang="en-GB" dirty="0" err="1"/>
              <a:t>alumno</a:t>
            </a:r>
            <a:r>
              <a:rPr lang="en-GB" dirty="0"/>
              <a:t> </a:t>
            </a:r>
            <a:r>
              <a:rPr lang="en-GB" dirty="0" err="1"/>
              <a:t>por</a:t>
            </a:r>
            <a:r>
              <a:rPr lang="en-GB" dirty="0"/>
              <a:t> </a:t>
            </a:r>
            <a:r>
              <a:rPr lang="en-GB" dirty="0" err="1"/>
              <a:t>qué</a:t>
            </a:r>
            <a:r>
              <a:rPr lang="en-GB" dirty="0"/>
              <a:t> la </a:t>
            </a:r>
            <a:r>
              <a:rPr lang="en-GB" dirty="0" err="1"/>
              <a:t>relación</a:t>
            </a:r>
            <a:r>
              <a:rPr lang="en-GB" dirty="0"/>
              <a:t> </a:t>
            </a:r>
            <a:r>
              <a:rPr lang="en-GB" dirty="0" err="1"/>
              <a:t>laboral</a:t>
            </a:r>
            <a:r>
              <a:rPr lang="en-GB" dirty="0"/>
              <a:t> </a:t>
            </a:r>
            <a:r>
              <a:rPr lang="en-GB" dirty="0" err="1"/>
              <a:t>está</a:t>
            </a:r>
            <a:r>
              <a:rPr lang="en-GB" dirty="0"/>
              <a:t> bajo </a:t>
            </a:r>
            <a:r>
              <a:rPr lang="en-GB" dirty="0" err="1"/>
              <a:t>tensión</a:t>
            </a:r>
            <a:r>
              <a:rPr lang="en-GB" dirty="0"/>
              <a:t>.</a:t>
            </a:r>
          </a:p>
          <a:p>
            <a:pPr marL="285750" indent="-285750">
              <a:buFont typeface="Arial" panose="020B0604020202020204" pitchFamily="34" charset="0"/>
              <a:buChar char="•"/>
              <a:defRPr/>
            </a:pPr>
            <a:r>
              <a:rPr lang="en-GB" dirty="0" err="1"/>
              <a:t>Muestre</a:t>
            </a:r>
            <a:r>
              <a:rPr lang="en-GB" dirty="0"/>
              <a:t> </a:t>
            </a:r>
            <a:r>
              <a:rPr lang="en-GB" dirty="0" err="1"/>
              <a:t>empatía</a:t>
            </a:r>
            <a:r>
              <a:rPr lang="en-GB" dirty="0"/>
              <a:t> y </a:t>
            </a:r>
            <a:r>
              <a:rPr lang="en-GB" dirty="0" err="1"/>
              <a:t>escuche</a:t>
            </a:r>
            <a:r>
              <a:rPr lang="en-GB" dirty="0"/>
              <a:t>, </a:t>
            </a:r>
            <a:r>
              <a:rPr lang="en-GB" dirty="0" err="1"/>
              <a:t>pero</a:t>
            </a:r>
            <a:r>
              <a:rPr lang="en-GB" dirty="0"/>
              <a:t> </a:t>
            </a:r>
            <a:r>
              <a:rPr lang="en-GB" dirty="0" err="1"/>
              <a:t>concéntrese</a:t>
            </a:r>
            <a:r>
              <a:rPr lang="en-GB" dirty="0"/>
              <a:t> </a:t>
            </a:r>
            <a:r>
              <a:rPr lang="en-GB" dirty="0" err="1"/>
              <a:t>en</a:t>
            </a:r>
            <a:r>
              <a:rPr lang="en-GB" dirty="0"/>
              <a:t> </a:t>
            </a:r>
            <a:r>
              <a:rPr lang="en-GB" dirty="0" err="1"/>
              <a:t>preguntar</a:t>
            </a:r>
            <a:r>
              <a:rPr lang="en-GB" dirty="0"/>
              <a:t> </a:t>
            </a:r>
            <a:r>
              <a:rPr lang="en-GB" dirty="0" err="1"/>
              <a:t>si</a:t>
            </a:r>
            <a:r>
              <a:rPr lang="en-GB" dirty="0"/>
              <a:t> hay </a:t>
            </a:r>
            <a:r>
              <a:rPr lang="en-GB" dirty="0" err="1"/>
              <a:t>alguien</a:t>
            </a:r>
            <a:r>
              <a:rPr lang="en-GB" dirty="0"/>
              <a:t> </a:t>
            </a:r>
            <a:r>
              <a:rPr lang="en-GB" dirty="0" err="1"/>
              <a:t>en</a:t>
            </a:r>
            <a:r>
              <a:rPr lang="en-GB" dirty="0"/>
              <a:t> el </a:t>
            </a:r>
            <a:r>
              <a:rPr lang="en-GB" dirty="0" err="1"/>
              <a:t>lugar</a:t>
            </a:r>
            <a:r>
              <a:rPr lang="en-GB" dirty="0"/>
              <a:t> de </a:t>
            </a:r>
            <a:r>
              <a:rPr lang="en-GB" dirty="0" err="1"/>
              <a:t>trabajo</a:t>
            </a:r>
            <a:r>
              <a:rPr lang="en-GB" dirty="0"/>
              <a:t> que </a:t>
            </a:r>
            <a:r>
              <a:rPr lang="en-GB" dirty="0" err="1"/>
              <a:t>pueda</a:t>
            </a:r>
            <a:r>
              <a:rPr lang="en-GB" dirty="0"/>
              <a:t> </a:t>
            </a:r>
            <a:r>
              <a:rPr lang="en-GB" dirty="0" err="1"/>
              <a:t>ayudarlo</a:t>
            </a:r>
            <a:r>
              <a:rPr lang="en-GB" dirty="0"/>
              <a:t>.</a:t>
            </a:r>
          </a:p>
          <a:p>
            <a:pPr marL="285750" indent="-285750">
              <a:buFont typeface="Arial" panose="020B0604020202020204" pitchFamily="34" charset="0"/>
              <a:buChar char="•"/>
              <a:defRPr/>
            </a:pPr>
            <a:r>
              <a:rPr lang="en-GB" dirty="0" err="1"/>
              <a:t>Esto</a:t>
            </a:r>
            <a:r>
              <a:rPr lang="en-GB" dirty="0"/>
              <a:t> </a:t>
            </a:r>
            <a:r>
              <a:rPr lang="en-GB" dirty="0" err="1"/>
              <a:t>está</a:t>
            </a:r>
            <a:r>
              <a:rPr lang="en-GB" dirty="0"/>
              <a:t> </a:t>
            </a:r>
            <a:r>
              <a:rPr lang="en-GB" dirty="0" err="1"/>
              <a:t>más</a:t>
            </a:r>
            <a:r>
              <a:rPr lang="en-GB" dirty="0"/>
              <a:t> </a:t>
            </a:r>
            <a:r>
              <a:rPr lang="en-GB" dirty="0" err="1"/>
              <a:t>allá</a:t>
            </a:r>
            <a:r>
              <a:rPr lang="en-GB" dirty="0"/>
              <a:t> de </a:t>
            </a:r>
            <a:r>
              <a:rPr lang="en-GB" dirty="0" err="1"/>
              <a:t>su</a:t>
            </a:r>
            <a:r>
              <a:rPr lang="en-GB" dirty="0"/>
              <a:t> </a:t>
            </a:r>
            <a:r>
              <a:rPr lang="en-GB" dirty="0" err="1"/>
              <a:t>área</a:t>
            </a:r>
            <a:r>
              <a:rPr lang="en-GB" dirty="0"/>
              <a:t> de </a:t>
            </a:r>
            <a:r>
              <a:rPr lang="en-GB" dirty="0" err="1"/>
              <a:t>especialización</a:t>
            </a:r>
            <a:r>
              <a:rPr lang="en-GB" dirty="0"/>
              <a:t>. Evita responder.</a:t>
            </a:r>
            <a:endParaRPr lang="en-GB" altLang="en-US" dirty="0"/>
          </a:p>
        </p:txBody>
      </p:sp>
      <p:pic>
        <p:nvPicPr>
          <p:cNvPr id="19462" name="Picture 2">
            <a:extLst>
              <a:ext uri="{FF2B5EF4-FFF2-40B4-BE49-F238E27FC236}">
                <a16:creationId xmlns:a16="http://schemas.microsoft.com/office/drawing/2014/main" xmlns="" id="{9E6DA636-7089-A14D-A48D-472EB6B309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3" y="1912938"/>
            <a:ext cx="5557837"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4">
            <a:extLst>
              <a:ext uri="{FF2B5EF4-FFF2-40B4-BE49-F238E27FC236}">
                <a16:creationId xmlns:a16="http://schemas.microsoft.com/office/drawing/2014/main" xmlns="" id="{14772EF1-FA00-5047-A6C5-2B37FE8A6770}"/>
              </a:ext>
            </a:extLst>
          </p:cNvPr>
          <p:cNvSpPr>
            <a:spLocks noChangeArrowheads="1"/>
          </p:cNvSpPr>
          <p:nvPr/>
        </p:nvSpPr>
        <p:spPr bwMode="auto">
          <a:xfrm>
            <a:off x="395288" y="5764213"/>
            <a:ext cx="3508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111111"/>
                </a:solidFill>
                <a:latin typeface="-apple-system"/>
              </a:rPr>
              <a:t>Photo by </a:t>
            </a:r>
            <a:r>
              <a:rPr lang="en-GB" altLang="en-US">
                <a:solidFill>
                  <a:srgbClr val="999999"/>
                </a:solidFill>
                <a:latin typeface="-apple-system"/>
                <a:hlinkClick r:id="rId6"/>
              </a:rPr>
              <a:t>Emily Morter</a:t>
            </a:r>
            <a:r>
              <a:rPr lang="en-GB" altLang="en-US">
                <a:solidFill>
                  <a:srgbClr val="111111"/>
                </a:solidFill>
                <a:latin typeface="-apple-system"/>
              </a:rPr>
              <a:t> on </a:t>
            </a:r>
            <a:r>
              <a:rPr lang="en-GB" altLang="en-US">
                <a:solidFill>
                  <a:srgbClr val="999999"/>
                </a:solidFill>
                <a:latin typeface="-apple-system"/>
                <a:hlinkClick r:id="rId7"/>
              </a:rPr>
              <a:t>Unsplash</a:t>
            </a:r>
            <a:endParaRPr lang="en-GB"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xmlns="" id="{B46B88AB-C6F8-2A48-8907-1C57BBC70C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xmlns="" id="{9856318C-919B-3A4F-BA82-ED4BE8591182}"/>
              </a:ext>
            </a:extLst>
          </p:cNvPr>
          <p:cNvSpPr txBox="1">
            <a:spLocks/>
          </p:cNvSpPr>
          <p:nvPr/>
        </p:nvSpPr>
        <p:spPr>
          <a:xfrm>
            <a:off x="1427163" y="2327275"/>
            <a:ext cx="4678362" cy="25923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n-US" sz="2000" dirty="0">
              <a:ea typeface="Adobe Ming Std L" panose="02020300000000000000" pitchFamily="18" charset="-128"/>
            </a:endParaRPr>
          </a:p>
          <a:p>
            <a:pPr marL="0" indent="0" fontAlgn="auto">
              <a:spcAft>
                <a:spcPts val="0"/>
              </a:spcAft>
              <a:buFont typeface="Arial" pitchFamily="34" charset="0"/>
              <a:buNone/>
              <a:defRPr/>
            </a:pPr>
            <a:r>
              <a:rPr lang="en-US" sz="2000" dirty="0"/>
              <a:t> </a:t>
            </a:r>
          </a:p>
          <a:p>
            <a:pPr fontAlgn="auto">
              <a:spcAft>
                <a:spcPts val="0"/>
              </a:spcAft>
              <a:defRPr/>
            </a:pPr>
            <a:endParaRPr lang="en-US" sz="2000" dirty="0"/>
          </a:p>
          <a:p>
            <a:pPr marL="0" indent="0" fontAlgn="auto">
              <a:spcAft>
                <a:spcPts val="0"/>
              </a:spcAft>
              <a:buFont typeface="Arial" pitchFamily="34" charset="0"/>
              <a:buNone/>
              <a:defRPr/>
            </a:pPr>
            <a:endParaRPr lang="en-US" dirty="0"/>
          </a:p>
        </p:txBody>
      </p:sp>
      <p:pic>
        <p:nvPicPr>
          <p:cNvPr id="20484" name="Picture 9">
            <a:extLst>
              <a:ext uri="{FF2B5EF4-FFF2-40B4-BE49-F238E27FC236}">
                <a16:creationId xmlns:a16="http://schemas.microsoft.com/office/drawing/2014/main" xmlns="" id="{F6CD9A33-F178-6D43-AA49-BDD9D8BFB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5C4A4C73-DF6D-CC49-988F-B6F0225F5501}"/>
              </a:ext>
            </a:extLst>
          </p:cNvPr>
          <p:cNvSpPr txBox="1">
            <a:spLocks/>
          </p:cNvSpPr>
          <p:nvPr/>
        </p:nvSpPr>
        <p:spPr>
          <a:xfrm>
            <a:off x="5695950" y="-14288"/>
            <a:ext cx="6496050" cy="1406526"/>
          </a:xfrm>
          <a:prstGeom prst="rect">
            <a:avLst/>
          </a:prstGeom>
          <a:solidFill>
            <a:srgbClr val="C1FFA6"/>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Application</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Puente de Oportunidad</a:t>
            </a:r>
            <a:endParaRPr lang="en-GB" sz="2200" b="1" dirty="0">
              <a:latin typeface="Calibri"/>
              <a:ea typeface="+mn-ea"/>
              <a:cs typeface="+mn-cs"/>
            </a:endParaRPr>
          </a:p>
        </p:txBody>
      </p:sp>
      <p:sp>
        <p:nvSpPr>
          <p:cNvPr id="7" name="Content Placeholder 2">
            <a:extLst>
              <a:ext uri="{FF2B5EF4-FFF2-40B4-BE49-F238E27FC236}">
                <a16:creationId xmlns:a16="http://schemas.microsoft.com/office/drawing/2014/main" xmlns="" id="{36A27B30-8A34-7E4A-B639-BDCFD2724916}"/>
              </a:ext>
            </a:extLst>
          </p:cNvPr>
          <p:cNvSpPr txBox="1">
            <a:spLocks/>
          </p:cNvSpPr>
          <p:nvPr/>
        </p:nvSpPr>
        <p:spPr>
          <a:xfrm>
            <a:off x="1427163" y="1470025"/>
            <a:ext cx="9982200" cy="920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s-ES" sz="3000" b="1" dirty="0"/>
              <a:t>La entrega</a:t>
            </a:r>
            <a:endParaRPr lang="en-US" sz="3000" b="1" dirty="0">
              <a:ea typeface="Adobe Ming Std L" panose="02020300000000000000" pitchFamily="18" charset="-128"/>
            </a:endParaRPr>
          </a:p>
          <a:p>
            <a:pPr marL="0" indent="0" fontAlgn="auto">
              <a:spcAft>
                <a:spcPts val="0"/>
              </a:spcAft>
              <a:buFont typeface="Arial" pitchFamily="34" charset="0"/>
              <a:buNone/>
              <a:defRPr/>
            </a:pPr>
            <a:endParaRPr lang="en-US" sz="3000" b="1" dirty="0">
              <a:ea typeface="Adobe Ming Std L" panose="02020300000000000000" pitchFamily="18" charset="-128"/>
            </a:endParaRPr>
          </a:p>
          <a:p>
            <a:pPr marL="0" indent="0" fontAlgn="auto">
              <a:spcAft>
                <a:spcPts val="0"/>
              </a:spcAft>
              <a:buFont typeface="Arial" pitchFamily="34" charset="0"/>
              <a:buNone/>
              <a:defRPr/>
            </a:pPr>
            <a:endParaRPr lang="en-US" sz="3000" b="1" dirty="0">
              <a:ea typeface="Adobe Ming Std L" panose="02020300000000000000" pitchFamily="18" charset="-128"/>
            </a:endParaRPr>
          </a:p>
          <a:p>
            <a:pPr marL="0" indent="0" fontAlgn="auto">
              <a:spcAft>
                <a:spcPts val="0"/>
              </a:spcAft>
              <a:buFont typeface="Arial" pitchFamily="34" charset="0"/>
              <a:buNone/>
              <a:defRPr/>
            </a:pPr>
            <a:r>
              <a:rPr lang="en-US" sz="3000" b="1" dirty="0"/>
              <a:t> </a:t>
            </a:r>
          </a:p>
          <a:p>
            <a:pPr fontAlgn="auto">
              <a:spcAft>
                <a:spcPts val="0"/>
              </a:spcAft>
              <a:defRPr/>
            </a:pPr>
            <a:endParaRPr lang="en-US" sz="3000" b="1" dirty="0"/>
          </a:p>
          <a:p>
            <a:pPr marL="0" indent="0" fontAlgn="auto">
              <a:spcAft>
                <a:spcPts val="0"/>
              </a:spcAft>
              <a:buFont typeface="Arial" pitchFamily="34" charset="0"/>
              <a:buNone/>
              <a:defRPr/>
            </a:pPr>
            <a:endParaRPr lang="en-US" sz="3000" b="1" dirty="0"/>
          </a:p>
        </p:txBody>
      </p:sp>
      <p:pic>
        <p:nvPicPr>
          <p:cNvPr id="20487" name="Picture 4" descr="A picture containing text, indoor&#10;&#10;Description automatically generated">
            <a:extLst>
              <a:ext uri="{FF2B5EF4-FFF2-40B4-BE49-F238E27FC236}">
                <a16:creationId xmlns:a16="http://schemas.microsoft.com/office/drawing/2014/main" xmlns="" id="{935FC5C7-8E8B-F24F-9292-423CB78594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5938" y="2390775"/>
            <a:ext cx="6523037"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7">
            <a:extLst>
              <a:ext uri="{FF2B5EF4-FFF2-40B4-BE49-F238E27FC236}">
                <a16:creationId xmlns:a16="http://schemas.microsoft.com/office/drawing/2014/main" xmlns="" id="{436B34B5-2E82-4948-8EA9-FC9AE016007F}"/>
              </a:ext>
            </a:extLst>
          </p:cNvPr>
          <p:cNvSpPr>
            <a:spLocks noChangeArrowheads="1"/>
          </p:cNvSpPr>
          <p:nvPr/>
        </p:nvSpPr>
        <p:spPr bwMode="auto">
          <a:xfrm>
            <a:off x="192088" y="5818188"/>
            <a:ext cx="2046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111111"/>
                </a:solidFill>
                <a:latin typeface="-apple-system"/>
              </a:rPr>
              <a:t>Photo by </a:t>
            </a:r>
            <a:r>
              <a:rPr lang="en-GB" altLang="en-US">
                <a:solidFill>
                  <a:srgbClr val="999999"/>
                </a:solidFill>
                <a:latin typeface="-apple-system"/>
                <a:hlinkClick r:id="rId5"/>
              </a:rPr>
              <a:t>Markus Spiske</a:t>
            </a:r>
            <a:r>
              <a:rPr lang="en-GB" altLang="en-US">
                <a:solidFill>
                  <a:srgbClr val="111111"/>
                </a:solidFill>
                <a:latin typeface="-apple-system"/>
              </a:rPr>
              <a:t> on </a:t>
            </a:r>
            <a:r>
              <a:rPr lang="en-GB" altLang="en-US">
                <a:solidFill>
                  <a:srgbClr val="999999"/>
                </a:solidFill>
                <a:latin typeface="-apple-system"/>
                <a:hlinkClick r:id="rId6"/>
              </a:rPr>
              <a:t>Unsplash</a:t>
            </a:r>
            <a:endParaRPr lang="en-GB"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a:extLst>
              <a:ext uri="{FF2B5EF4-FFF2-40B4-BE49-F238E27FC236}">
                <a16:creationId xmlns:a16="http://schemas.microsoft.com/office/drawing/2014/main" xmlns="" id="{13F59454-CC29-9A4F-B0FA-822A4DCAC9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Content Placeholder 2">
            <a:extLst>
              <a:ext uri="{FF2B5EF4-FFF2-40B4-BE49-F238E27FC236}">
                <a16:creationId xmlns:a16="http://schemas.microsoft.com/office/drawing/2014/main" xmlns="" id="{DC296A92-AF9C-724E-822D-A88879875E17}"/>
              </a:ext>
            </a:extLst>
          </p:cNvPr>
          <p:cNvSpPr txBox="1">
            <a:spLocks noChangeArrowheads="1"/>
          </p:cNvSpPr>
          <p:nvPr/>
        </p:nvSpPr>
        <p:spPr bwMode="auto">
          <a:xfrm>
            <a:off x="1427163" y="2164556"/>
            <a:ext cx="1003935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Font typeface="Arial" panose="020B0604020202020204" pitchFamily="34" charset="0"/>
              <a:buNone/>
            </a:pPr>
            <a:r>
              <a:rPr lang="en-US" altLang="en-US" sz="3000" b="1" dirty="0" err="1">
                <a:ea typeface="Adobe Ming Std L" panose="02020300000000000000" pitchFamily="18" charset="-128"/>
              </a:rPr>
              <a:t>Objetivo</a:t>
            </a:r>
            <a:r>
              <a:rPr lang="en-US" altLang="en-US" sz="3000" b="1" dirty="0">
                <a:ea typeface="Adobe Ming Std L" panose="02020300000000000000" pitchFamily="18" charset="-128"/>
              </a:rPr>
              <a:t>:</a:t>
            </a:r>
          </a:p>
          <a:p>
            <a:pPr eaLnBrk="1" hangingPunct="1">
              <a:spcBef>
                <a:spcPct val="20000"/>
              </a:spcBef>
              <a:buFont typeface="Arial" panose="020B0604020202020204" pitchFamily="34" charset="0"/>
              <a:buNone/>
            </a:pPr>
            <a:endParaRPr lang="en-US" altLang="en-US" sz="3000" b="1" dirty="0">
              <a:ea typeface="Adobe Ming Std L" panose="02020300000000000000" pitchFamily="18" charset="-128"/>
            </a:endParaRPr>
          </a:p>
          <a:p>
            <a:pPr eaLnBrk="1" hangingPunct="1">
              <a:spcBef>
                <a:spcPct val="20000"/>
              </a:spcBef>
              <a:buFont typeface="Arial" panose="020B0604020202020204" pitchFamily="34" charset="0"/>
              <a:buNone/>
            </a:pPr>
            <a:r>
              <a:rPr lang="en-US" altLang="en-US" sz="2000" dirty="0" err="1">
                <a:ea typeface="Adobe Ming Std L" panose="02020300000000000000" pitchFamily="18" charset="-128"/>
              </a:rPr>
              <a:t>Introducir</a:t>
            </a:r>
            <a:r>
              <a:rPr lang="en-US" altLang="en-US" sz="2000" dirty="0">
                <a:ea typeface="Adobe Ming Std L" panose="02020300000000000000" pitchFamily="18" charset="-128"/>
              </a:rPr>
              <a:t> </a:t>
            </a:r>
            <a:r>
              <a:rPr lang="en-US" altLang="en-US" sz="2000" dirty="0" err="1">
                <a:ea typeface="Adobe Ming Std L" panose="02020300000000000000" pitchFamily="18" charset="-128"/>
              </a:rPr>
              <a:t>varios</a:t>
            </a:r>
            <a:r>
              <a:rPr lang="en-US" altLang="en-US" sz="2000" dirty="0">
                <a:ea typeface="Adobe Ming Std L" panose="02020300000000000000" pitchFamily="18" charset="-128"/>
              </a:rPr>
              <a:t> </a:t>
            </a:r>
            <a:r>
              <a:rPr lang="en-US" altLang="en-US" sz="2000" dirty="0" err="1">
                <a:ea typeface="Adobe Ming Std L" panose="02020300000000000000" pitchFamily="18" charset="-128"/>
              </a:rPr>
              <a:t>tipos</a:t>
            </a:r>
            <a:r>
              <a:rPr lang="en-US" altLang="en-US" sz="2000" dirty="0">
                <a:ea typeface="Adobe Ming Std L" panose="02020300000000000000" pitchFamily="18" charset="-128"/>
              </a:rPr>
              <a:t> de </a:t>
            </a:r>
            <a:r>
              <a:rPr lang="en-US" altLang="en-US" sz="2000" dirty="0" err="1">
                <a:ea typeface="Adobe Ming Std L" panose="02020300000000000000" pitchFamily="18" charset="-128"/>
              </a:rPr>
              <a:t>apoyo</a:t>
            </a:r>
            <a:r>
              <a:rPr lang="en-US" altLang="en-US" sz="2000" dirty="0">
                <a:ea typeface="Adobe Ming Std L" panose="02020300000000000000" pitchFamily="18" charset="-128"/>
              </a:rPr>
              <a:t> y </a:t>
            </a:r>
            <a:r>
              <a:rPr lang="en-US" altLang="en-US" sz="2000" dirty="0" err="1">
                <a:ea typeface="Adobe Ming Std L" panose="02020300000000000000" pitchFamily="18" charset="-128"/>
              </a:rPr>
              <a:t>crear</a:t>
            </a:r>
            <a:r>
              <a:rPr lang="en-US" altLang="en-US" sz="2000" dirty="0">
                <a:ea typeface="Adobe Ming Std L" panose="02020300000000000000" pitchFamily="18" charset="-128"/>
              </a:rPr>
              <a:t> </a:t>
            </a:r>
            <a:r>
              <a:rPr lang="en-US" altLang="en-US" sz="2000" dirty="0" err="1">
                <a:ea typeface="Adobe Ming Std L" panose="02020300000000000000" pitchFamily="18" charset="-128"/>
              </a:rPr>
              <a:t>conciencia</a:t>
            </a:r>
            <a:r>
              <a:rPr lang="en-US" altLang="en-US" sz="2000" dirty="0">
                <a:ea typeface="Adobe Ming Std L" panose="02020300000000000000" pitchFamily="18" charset="-128"/>
              </a:rPr>
              <a:t> </a:t>
            </a:r>
            <a:r>
              <a:rPr lang="en-US" altLang="en-US" sz="2000" dirty="0" err="1">
                <a:ea typeface="Adobe Ming Std L" panose="02020300000000000000" pitchFamily="18" charset="-128"/>
              </a:rPr>
              <a:t>sobre</a:t>
            </a:r>
            <a:r>
              <a:rPr lang="en-US" altLang="en-US" sz="2000" dirty="0">
                <a:ea typeface="Adobe Ming Std L" panose="02020300000000000000" pitchFamily="18" charset="-128"/>
              </a:rPr>
              <a:t> las </a:t>
            </a:r>
            <a:r>
              <a:rPr lang="en-US" altLang="en-US" sz="2000" dirty="0" err="1">
                <a:ea typeface="Adobe Ming Std L" panose="02020300000000000000" pitchFamily="18" charset="-128"/>
              </a:rPr>
              <a:t>diferencias</a:t>
            </a:r>
            <a:r>
              <a:rPr lang="en-US" altLang="en-US" sz="2000" dirty="0">
                <a:ea typeface="Adobe Ming Std L" panose="02020300000000000000" pitchFamily="18" charset="-128"/>
              </a:rPr>
              <a:t> que </a:t>
            </a:r>
            <a:r>
              <a:rPr lang="en-US" altLang="en-US" sz="2000" dirty="0" err="1">
                <a:ea typeface="Adobe Ming Std L" panose="02020300000000000000" pitchFamily="18" charset="-128"/>
              </a:rPr>
              <a:t>existen</a:t>
            </a:r>
            <a:r>
              <a:rPr lang="en-US" altLang="en-US" sz="2000" dirty="0">
                <a:ea typeface="Adobe Ming Std L" panose="02020300000000000000" pitchFamily="18" charset="-128"/>
              </a:rPr>
              <a:t> </a:t>
            </a:r>
            <a:r>
              <a:rPr lang="en-US" altLang="en-US" sz="2000" dirty="0" err="1">
                <a:ea typeface="Adobe Ming Std L" panose="02020300000000000000" pitchFamily="18" charset="-128"/>
              </a:rPr>
              <a:t>en</a:t>
            </a:r>
            <a:r>
              <a:rPr lang="en-US" altLang="en-US" sz="2000" dirty="0">
                <a:ea typeface="Adobe Ming Std L" panose="02020300000000000000" pitchFamily="18" charset="-128"/>
              </a:rPr>
              <a:t> </a:t>
            </a:r>
            <a:r>
              <a:rPr lang="en-US" altLang="en-US" sz="2000" dirty="0" err="1">
                <a:ea typeface="Adobe Ming Std L" panose="02020300000000000000" pitchFamily="18" charset="-128"/>
              </a:rPr>
              <a:t>cada</a:t>
            </a:r>
            <a:r>
              <a:rPr lang="en-US" altLang="en-US" sz="2000" dirty="0">
                <a:ea typeface="Adobe Ming Std L" panose="02020300000000000000" pitchFamily="18" charset="-128"/>
              </a:rPr>
              <a:t> forma. </a:t>
            </a:r>
            <a:r>
              <a:rPr lang="en-US" altLang="en-US" sz="2000" dirty="0" err="1">
                <a:ea typeface="Adobe Ming Std L" panose="02020300000000000000" pitchFamily="18" charset="-128"/>
              </a:rPr>
              <a:t>Mejorar</a:t>
            </a:r>
            <a:r>
              <a:rPr lang="en-US" altLang="en-US" sz="2000" dirty="0">
                <a:ea typeface="Adobe Ming Std L" panose="02020300000000000000" pitchFamily="18" charset="-128"/>
              </a:rPr>
              <a:t> la </a:t>
            </a:r>
            <a:r>
              <a:rPr lang="en-US" altLang="en-US" sz="2000" dirty="0" err="1">
                <a:ea typeface="Adobe Ming Std L" panose="02020300000000000000" pitchFamily="18" charset="-128"/>
              </a:rPr>
              <a:t>capacidad</a:t>
            </a:r>
            <a:r>
              <a:rPr lang="en-US" altLang="en-US" sz="2000" dirty="0">
                <a:ea typeface="Adobe Ming Std L" panose="02020300000000000000" pitchFamily="18" charset="-128"/>
              </a:rPr>
              <a:t> de </a:t>
            </a:r>
            <a:r>
              <a:rPr lang="en-US" altLang="en-US" sz="2000" dirty="0" err="1">
                <a:ea typeface="Adobe Ming Std L" panose="02020300000000000000" pitchFamily="18" charset="-128"/>
              </a:rPr>
              <a:t>toma</a:t>
            </a:r>
            <a:r>
              <a:rPr lang="en-US" altLang="en-US" sz="2000" dirty="0">
                <a:ea typeface="Adobe Ming Std L" panose="02020300000000000000" pitchFamily="18" charset="-128"/>
              </a:rPr>
              <a:t> de </a:t>
            </a:r>
            <a:r>
              <a:rPr lang="en-US" altLang="en-US" sz="2000" dirty="0" err="1">
                <a:ea typeface="Adobe Ming Std L" panose="02020300000000000000" pitchFamily="18" charset="-128"/>
              </a:rPr>
              <a:t>decisiones</a:t>
            </a:r>
            <a:r>
              <a:rPr lang="en-US" altLang="en-US" sz="2000" dirty="0">
                <a:ea typeface="Adobe Ming Std L" panose="02020300000000000000" pitchFamily="18" charset="-128"/>
              </a:rPr>
              <a:t> de </a:t>
            </a:r>
            <a:r>
              <a:rPr lang="en-US" altLang="en-US" sz="2000" dirty="0" err="1">
                <a:ea typeface="Adobe Ming Std L" panose="02020300000000000000" pitchFamily="18" charset="-128"/>
              </a:rPr>
              <a:t>los</a:t>
            </a:r>
            <a:r>
              <a:rPr lang="en-US" altLang="en-US" sz="2000" dirty="0">
                <a:ea typeface="Adobe Ming Std L" panose="02020300000000000000" pitchFamily="18" charset="-128"/>
              </a:rPr>
              <a:t> </a:t>
            </a:r>
            <a:r>
              <a:rPr lang="en-US" altLang="en-US" sz="2000" dirty="0" err="1">
                <a:ea typeface="Adobe Ming Std L" panose="02020300000000000000" pitchFamily="18" charset="-128"/>
              </a:rPr>
              <a:t>docentes</a:t>
            </a:r>
            <a:r>
              <a:rPr lang="en-US" altLang="en-US" sz="2000" dirty="0">
                <a:ea typeface="Adobe Ming Std L" panose="02020300000000000000" pitchFamily="18" charset="-128"/>
              </a:rPr>
              <a:t> para </a:t>
            </a:r>
            <a:r>
              <a:rPr lang="en-US" altLang="en-US" sz="2000" dirty="0" err="1">
                <a:ea typeface="Adobe Ming Std L" panose="02020300000000000000" pitchFamily="18" charset="-128"/>
              </a:rPr>
              <a:t>encontrar</a:t>
            </a:r>
            <a:r>
              <a:rPr lang="en-US" altLang="en-US" sz="2000" dirty="0">
                <a:ea typeface="Adobe Ming Std L" panose="02020300000000000000" pitchFamily="18" charset="-128"/>
              </a:rPr>
              <a:t> el </a:t>
            </a:r>
            <a:r>
              <a:rPr lang="en-US" altLang="en-US" sz="2000" dirty="0" err="1">
                <a:ea typeface="Adobe Ming Std L" panose="02020300000000000000" pitchFamily="18" charset="-128"/>
              </a:rPr>
              <a:t>apoyo</a:t>
            </a:r>
            <a:r>
              <a:rPr lang="en-US" altLang="en-US" sz="2000" dirty="0">
                <a:ea typeface="Adobe Ming Std L" panose="02020300000000000000" pitchFamily="18" charset="-128"/>
              </a:rPr>
              <a:t> </a:t>
            </a:r>
            <a:r>
              <a:rPr lang="en-US" altLang="en-US" sz="2000" dirty="0" err="1">
                <a:ea typeface="Adobe Ming Std L" panose="02020300000000000000" pitchFamily="18" charset="-128"/>
              </a:rPr>
              <a:t>adecuado</a:t>
            </a:r>
            <a:r>
              <a:rPr lang="en-US" altLang="en-US" sz="2000" dirty="0">
                <a:ea typeface="Adobe Ming Std L" panose="02020300000000000000" pitchFamily="18" charset="-128"/>
              </a:rPr>
              <a:t> para </a:t>
            </a:r>
            <a:r>
              <a:rPr lang="en-US" altLang="en-US" sz="2000" dirty="0" err="1">
                <a:ea typeface="Adobe Ming Std L" panose="02020300000000000000" pitchFamily="18" charset="-128"/>
              </a:rPr>
              <a:t>sus</a:t>
            </a:r>
            <a:r>
              <a:rPr lang="en-US" altLang="en-US" sz="2000" dirty="0">
                <a:ea typeface="Adobe Ming Std L" panose="02020300000000000000" pitchFamily="18" charset="-128"/>
              </a:rPr>
              <a:t> </a:t>
            </a:r>
            <a:r>
              <a:rPr lang="en-US" altLang="en-US" sz="2000" dirty="0" err="1">
                <a:ea typeface="Adobe Ming Std L" panose="02020300000000000000" pitchFamily="18" charset="-128"/>
              </a:rPr>
              <a:t>alumnos</a:t>
            </a:r>
            <a:r>
              <a:rPr lang="en-US" altLang="en-US" sz="2000" dirty="0">
                <a:ea typeface="Adobe Ming Std L" panose="02020300000000000000" pitchFamily="18" charset="-128"/>
              </a:rPr>
              <a:t> y </a:t>
            </a:r>
            <a:r>
              <a:rPr lang="en-US" altLang="en-US" sz="2000" dirty="0" err="1">
                <a:ea typeface="Adobe Ming Std L" panose="02020300000000000000" pitchFamily="18" charset="-128"/>
              </a:rPr>
              <a:t>entregarlos</a:t>
            </a:r>
            <a:r>
              <a:rPr lang="en-US" altLang="en-US" sz="2000" dirty="0">
                <a:ea typeface="Adobe Ming Std L" panose="02020300000000000000" pitchFamily="18" charset="-128"/>
              </a:rPr>
              <a:t> de </a:t>
            </a:r>
            <a:r>
              <a:rPr lang="en-US" altLang="en-US" sz="2000" dirty="0" err="1">
                <a:ea typeface="Adobe Ming Std L" panose="02020300000000000000" pitchFamily="18" charset="-128"/>
              </a:rPr>
              <a:t>manera</a:t>
            </a:r>
            <a:r>
              <a:rPr lang="en-US" altLang="en-US" sz="2000" dirty="0">
                <a:ea typeface="Adobe Ming Std L" panose="02020300000000000000" pitchFamily="18" charset="-128"/>
              </a:rPr>
              <a:t> </a:t>
            </a:r>
            <a:r>
              <a:rPr lang="en-US" altLang="en-US" sz="2000" dirty="0" err="1">
                <a:ea typeface="Adobe Ming Std L" panose="02020300000000000000" pitchFamily="18" charset="-128"/>
              </a:rPr>
              <a:t>efectiva</a:t>
            </a:r>
            <a:r>
              <a:rPr lang="en-US" altLang="en-US" sz="2000" dirty="0">
                <a:ea typeface="Adobe Ming Std L" panose="02020300000000000000" pitchFamily="18" charset="-128"/>
              </a:rPr>
              <a:t> </a:t>
            </a:r>
            <a:r>
              <a:rPr lang="en-US" altLang="en-US" sz="2000" dirty="0" err="1">
                <a:ea typeface="Adobe Ming Std L" panose="02020300000000000000" pitchFamily="18" charset="-128"/>
              </a:rPr>
              <a:t>si</a:t>
            </a:r>
            <a:r>
              <a:rPr lang="en-US" altLang="en-US" sz="2000" dirty="0">
                <a:ea typeface="Adobe Ming Std L" panose="02020300000000000000" pitchFamily="18" charset="-128"/>
              </a:rPr>
              <a:t> </a:t>
            </a:r>
            <a:r>
              <a:rPr lang="en-US" altLang="en-US" sz="2000" dirty="0" err="1">
                <a:ea typeface="Adobe Ming Std L" panose="02020300000000000000" pitchFamily="18" charset="-128"/>
              </a:rPr>
              <a:t>llega</a:t>
            </a:r>
            <a:r>
              <a:rPr lang="en-US" altLang="en-US" sz="2000" dirty="0">
                <a:ea typeface="Adobe Ming Std L" panose="02020300000000000000" pitchFamily="18" charset="-128"/>
              </a:rPr>
              <a:t> el </a:t>
            </a:r>
            <a:r>
              <a:rPr lang="en-US" altLang="en-US" sz="2000" dirty="0" err="1">
                <a:ea typeface="Adobe Ming Std L" panose="02020300000000000000" pitchFamily="18" charset="-128"/>
              </a:rPr>
              <a:t>momento</a:t>
            </a:r>
            <a:r>
              <a:rPr lang="en-US" altLang="en-US" sz="2000" dirty="0">
                <a:ea typeface="Adobe Ming Std L" panose="02020300000000000000" pitchFamily="18" charset="-128"/>
              </a:rPr>
              <a:t>.</a:t>
            </a:r>
          </a:p>
        </p:txBody>
      </p:sp>
      <p:pic>
        <p:nvPicPr>
          <p:cNvPr id="3076" name="Picture 9">
            <a:extLst>
              <a:ext uri="{FF2B5EF4-FFF2-40B4-BE49-F238E27FC236}">
                <a16:creationId xmlns:a16="http://schemas.microsoft.com/office/drawing/2014/main" xmlns="" id="{E9953684-9DC4-B342-A65B-A440BF9F4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849542EE-E02A-D249-83CC-700EA47DAE06}"/>
              </a:ext>
            </a:extLst>
          </p:cNvPr>
          <p:cNvSpPr txBox="1">
            <a:spLocks/>
          </p:cNvSpPr>
          <p:nvPr/>
        </p:nvSpPr>
        <p:spPr>
          <a:xfrm>
            <a:off x="5695950" y="-14288"/>
            <a:ext cx="6496050" cy="1406526"/>
          </a:xfrm>
          <a:prstGeom prst="rect">
            <a:avLst/>
          </a:prstGeom>
          <a:solidFill>
            <a:srgbClr val="C1FFA6"/>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Application</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Puente de Oportunidad</a:t>
            </a:r>
            <a:endParaRPr lang="en-GB" sz="2200" b="1" dirty="0">
              <a:latin typeface="Calibri"/>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a:extLst>
              <a:ext uri="{FF2B5EF4-FFF2-40B4-BE49-F238E27FC236}">
                <a16:creationId xmlns:a16="http://schemas.microsoft.com/office/drawing/2014/main" xmlns="" id="{5BD96989-DA00-B642-86F1-EBDB6195FA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xmlns="" id="{80D1C07B-8F8D-4C49-90C8-46690582E5D1}"/>
              </a:ext>
            </a:extLst>
          </p:cNvPr>
          <p:cNvSpPr txBox="1">
            <a:spLocks/>
          </p:cNvSpPr>
          <p:nvPr/>
        </p:nvSpPr>
        <p:spPr>
          <a:xfrm>
            <a:off x="1427163" y="1641475"/>
            <a:ext cx="9982200" cy="25923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GB" sz="3000" b="1" dirty="0">
                <a:ea typeface="Adobe Ming Std L" panose="02020300000000000000" pitchFamily="18" charset="-128"/>
              </a:rPr>
              <a:t>¿</a:t>
            </a:r>
            <a:r>
              <a:rPr lang="en-GB" sz="3000" b="1" dirty="0" err="1">
                <a:ea typeface="Adobe Ming Std L" panose="02020300000000000000" pitchFamily="18" charset="-128"/>
              </a:rPr>
              <a:t>Qué</a:t>
            </a:r>
            <a:r>
              <a:rPr lang="en-GB" sz="3000" b="1" dirty="0">
                <a:ea typeface="Adobe Ming Std L" panose="02020300000000000000" pitchFamily="18" charset="-128"/>
              </a:rPr>
              <a:t> </a:t>
            </a:r>
            <a:r>
              <a:rPr lang="en-GB" sz="3000" b="1" dirty="0" err="1">
                <a:ea typeface="Adobe Ming Std L" panose="02020300000000000000" pitchFamily="18" charset="-128"/>
              </a:rPr>
              <a:t>hace</a:t>
            </a:r>
            <a:r>
              <a:rPr lang="en-GB" sz="3000" b="1" dirty="0">
                <a:ea typeface="Adobe Ming Std L" panose="02020300000000000000" pitchFamily="18" charset="-128"/>
              </a:rPr>
              <a:t> que </a:t>
            </a:r>
            <a:r>
              <a:rPr lang="en-GB" sz="3000" b="1" dirty="0" err="1">
                <a:ea typeface="Adobe Ming Std L" panose="02020300000000000000" pitchFamily="18" charset="-128"/>
              </a:rPr>
              <a:t>una</a:t>
            </a:r>
            <a:r>
              <a:rPr lang="en-GB" sz="3000" b="1" dirty="0">
                <a:ea typeface="Adobe Ming Std L" panose="02020300000000000000" pitchFamily="18" charset="-128"/>
              </a:rPr>
              <a:t> </a:t>
            </a:r>
            <a:r>
              <a:rPr lang="en-GB" sz="3000" b="1" dirty="0" err="1">
                <a:ea typeface="Adobe Ming Std L" panose="02020300000000000000" pitchFamily="18" charset="-128"/>
              </a:rPr>
              <a:t>transferencia</a:t>
            </a:r>
            <a:r>
              <a:rPr lang="en-GB" sz="3000" b="1" dirty="0">
                <a:ea typeface="Adobe Ming Std L" panose="02020300000000000000" pitchFamily="18" charset="-128"/>
              </a:rPr>
              <a:t> sea </a:t>
            </a:r>
            <a:r>
              <a:rPr lang="en-GB" sz="3000" b="1" dirty="0" err="1">
                <a:ea typeface="Adobe Ming Std L" panose="02020300000000000000" pitchFamily="18" charset="-128"/>
              </a:rPr>
              <a:t>efectiva</a:t>
            </a:r>
            <a:r>
              <a:rPr lang="en-GB" sz="3000" b="1" dirty="0">
                <a:ea typeface="Adobe Ming Std L" panose="02020300000000000000" pitchFamily="18" charset="-128"/>
              </a:rPr>
              <a:t>?</a:t>
            </a:r>
          </a:p>
          <a:p>
            <a:pPr marL="0" indent="0" fontAlgn="auto">
              <a:spcAft>
                <a:spcPts val="0"/>
              </a:spcAft>
              <a:buNone/>
              <a:defRPr/>
            </a:pPr>
            <a:endParaRPr lang="en-GB" sz="3000" b="1" dirty="0">
              <a:ea typeface="Adobe Ming Std L" panose="02020300000000000000" pitchFamily="18" charset="-128"/>
            </a:endParaRPr>
          </a:p>
          <a:p>
            <a:pPr fontAlgn="auto">
              <a:spcAft>
                <a:spcPts val="0"/>
              </a:spcAft>
              <a:defRPr/>
            </a:pPr>
            <a:r>
              <a:rPr lang="en-GB" sz="1800" dirty="0" err="1">
                <a:ea typeface="Adobe Ming Std L" panose="02020300000000000000" pitchFamily="18" charset="-128"/>
              </a:rPr>
              <a:t>Información</a:t>
            </a:r>
            <a:r>
              <a:rPr lang="en-GB" sz="1800" dirty="0">
                <a:ea typeface="Adobe Ming Std L" panose="02020300000000000000" pitchFamily="18" charset="-128"/>
              </a:rPr>
              <a:t> </a:t>
            </a:r>
            <a:r>
              <a:rPr lang="en-GB" sz="1800" dirty="0" err="1">
                <a:ea typeface="Adobe Ming Std L" panose="02020300000000000000" pitchFamily="18" charset="-128"/>
              </a:rPr>
              <a:t>sobre</a:t>
            </a:r>
            <a:r>
              <a:rPr lang="en-GB" sz="1800" dirty="0">
                <a:ea typeface="Adobe Ming Std L" panose="02020300000000000000" pitchFamily="18" charset="-128"/>
              </a:rPr>
              <a:t> </a:t>
            </a:r>
            <a:r>
              <a:rPr lang="en-GB" sz="1800" dirty="0" err="1">
                <a:ea typeface="Adobe Ming Std L" panose="02020300000000000000" pitchFamily="18" charset="-128"/>
              </a:rPr>
              <a:t>objetivos</a:t>
            </a:r>
            <a:r>
              <a:rPr lang="en-GB" sz="1800" dirty="0">
                <a:ea typeface="Adobe Ming Std L" panose="02020300000000000000" pitchFamily="18" charset="-128"/>
              </a:rPr>
              <a:t> / </a:t>
            </a:r>
            <a:r>
              <a:rPr lang="en-GB" sz="1800" dirty="0" err="1">
                <a:ea typeface="Adobe Ming Std L" panose="02020300000000000000" pitchFamily="18" charset="-128"/>
              </a:rPr>
              <a:t>motivación</a:t>
            </a:r>
            <a:endParaRPr lang="en-GB" sz="1800" dirty="0">
              <a:ea typeface="Adobe Ming Std L" panose="02020300000000000000" pitchFamily="18" charset="-128"/>
            </a:endParaRPr>
          </a:p>
          <a:p>
            <a:pPr fontAlgn="auto">
              <a:spcAft>
                <a:spcPts val="0"/>
              </a:spcAft>
              <a:defRPr/>
            </a:pPr>
            <a:r>
              <a:rPr lang="en-GB" sz="1800" dirty="0">
                <a:ea typeface="Adobe Ming Std L" panose="02020300000000000000" pitchFamily="18" charset="-128"/>
              </a:rPr>
              <a:t>Historia de </a:t>
            </a:r>
            <a:r>
              <a:rPr lang="en-GB" sz="1800" dirty="0" err="1">
                <a:ea typeface="Adobe Ming Std L" panose="02020300000000000000" pitchFamily="18" charset="-128"/>
              </a:rPr>
              <a:t>aprendizaje</a:t>
            </a:r>
            <a:endParaRPr lang="en-GB" sz="1800" dirty="0">
              <a:ea typeface="Adobe Ming Std L" panose="02020300000000000000" pitchFamily="18" charset="-128"/>
            </a:endParaRPr>
          </a:p>
          <a:p>
            <a:pPr fontAlgn="auto">
              <a:spcAft>
                <a:spcPts val="0"/>
              </a:spcAft>
              <a:defRPr/>
            </a:pPr>
            <a:r>
              <a:rPr lang="en-GB" sz="1800" dirty="0" err="1">
                <a:ea typeface="Adobe Ming Std L" panose="02020300000000000000" pitchFamily="18" charset="-128"/>
              </a:rPr>
              <a:t>Preferencias</a:t>
            </a:r>
            <a:r>
              <a:rPr lang="en-GB" sz="1800" dirty="0">
                <a:ea typeface="Adobe Ming Std L" panose="02020300000000000000" pitchFamily="18" charset="-128"/>
              </a:rPr>
              <a:t> para </a:t>
            </a:r>
            <a:r>
              <a:rPr lang="en-GB" sz="1800" dirty="0" err="1">
                <a:ea typeface="Adobe Ming Std L" panose="02020300000000000000" pitchFamily="18" charset="-128"/>
              </a:rPr>
              <a:t>aprender</a:t>
            </a:r>
            <a:endParaRPr lang="en-GB" sz="1800" dirty="0">
              <a:ea typeface="Adobe Ming Std L" panose="02020300000000000000" pitchFamily="18" charset="-128"/>
            </a:endParaRPr>
          </a:p>
          <a:p>
            <a:pPr fontAlgn="auto">
              <a:spcAft>
                <a:spcPts val="0"/>
              </a:spcAft>
              <a:defRPr/>
            </a:pPr>
            <a:r>
              <a:rPr lang="en-GB" sz="1800" dirty="0">
                <a:ea typeface="Adobe Ming Std L" panose="02020300000000000000" pitchFamily="18" charset="-128"/>
              </a:rPr>
              <a:t>Planes de </a:t>
            </a:r>
            <a:r>
              <a:rPr lang="en-GB" sz="1800" dirty="0" err="1">
                <a:ea typeface="Adobe Ming Std L" panose="02020300000000000000" pitchFamily="18" charset="-128"/>
              </a:rPr>
              <a:t>desarrollo</a:t>
            </a:r>
            <a:endParaRPr lang="en-GB" sz="1800" dirty="0">
              <a:ea typeface="Adobe Ming Std L" panose="02020300000000000000" pitchFamily="18" charset="-128"/>
            </a:endParaRPr>
          </a:p>
          <a:p>
            <a:pPr fontAlgn="auto">
              <a:spcAft>
                <a:spcPts val="0"/>
              </a:spcAft>
              <a:defRPr/>
            </a:pPr>
            <a:r>
              <a:rPr lang="en-GB" sz="1800" dirty="0" err="1">
                <a:ea typeface="Adobe Ming Std L" panose="02020300000000000000" pitchFamily="18" charset="-128"/>
              </a:rPr>
              <a:t>Comentarios</a:t>
            </a:r>
            <a:r>
              <a:rPr lang="en-GB" sz="1800" dirty="0">
                <a:ea typeface="Adobe Ming Std L" panose="02020300000000000000" pitchFamily="18" charset="-128"/>
              </a:rPr>
              <a:t> </a:t>
            </a:r>
            <a:r>
              <a:rPr lang="en-GB" sz="1800" dirty="0" err="1">
                <a:ea typeface="Adobe Ming Std L" panose="02020300000000000000" pitchFamily="18" charset="-128"/>
              </a:rPr>
              <a:t>relevantes</a:t>
            </a:r>
            <a:r>
              <a:rPr lang="en-GB" sz="1800" dirty="0">
                <a:ea typeface="Adobe Ming Std L" panose="02020300000000000000" pitchFamily="18" charset="-128"/>
              </a:rPr>
              <a:t> para el </a:t>
            </a:r>
            <a:r>
              <a:rPr lang="en-GB" sz="1800" dirty="0" err="1">
                <a:ea typeface="Adobe Ming Std L" panose="02020300000000000000" pitchFamily="18" charset="-128"/>
              </a:rPr>
              <a:t>alumno</a:t>
            </a:r>
            <a:r>
              <a:rPr lang="en-GB" sz="1800" dirty="0">
                <a:ea typeface="Adobe Ming Std L" panose="02020300000000000000" pitchFamily="18" charset="-128"/>
              </a:rPr>
              <a:t> o del </a:t>
            </a:r>
            <a:r>
              <a:rPr lang="en-GB" sz="1800" dirty="0" err="1">
                <a:ea typeface="Adobe Ming Std L" panose="02020300000000000000" pitchFamily="18" charset="-128"/>
              </a:rPr>
              <a:t>alumno</a:t>
            </a:r>
            <a:r>
              <a:rPr lang="en-GB" sz="1800" dirty="0">
                <a:ea typeface="Adobe Ming Std L" panose="02020300000000000000" pitchFamily="18" charset="-128"/>
              </a:rPr>
              <a:t> al </a:t>
            </a:r>
            <a:r>
              <a:rPr lang="en-GB" sz="1800" dirty="0" err="1">
                <a:ea typeface="Adobe Ming Std L" panose="02020300000000000000" pitchFamily="18" charset="-128"/>
              </a:rPr>
              <a:t>profesor</a:t>
            </a:r>
            <a:endParaRPr lang="en-GB" sz="1800" dirty="0">
              <a:ea typeface="Adobe Ming Std L" panose="02020300000000000000" pitchFamily="18" charset="-128"/>
            </a:endParaRPr>
          </a:p>
          <a:p>
            <a:pPr fontAlgn="auto">
              <a:spcAft>
                <a:spcPts val="0"/>
              </a:spcAft>
              <a:defRPr/>
            </a:pPr>
            <a:endParaRPr lang="en-GB" sz="1800" dirty="0">
              <a:ea typeface="Adobe Ming Std L" panose="02020300000000000000" pitchFamily="18" charset="-128"/>
            </a:endParaRPr>
          </a:p>
          <a:p>
            <a:pPr fontAlgn="auto">
              <a:spcAft>
                <a:spcPts val="0"/>
              </a:spcAft>
              <a:defRPr/>
            </a:pPr>
            <a:r>
              <a:rPr lang="en-GB" sz="1800" dirty="0">
                <a:ea typeface="Adobe Ming Std L" panose="02020300000000000000" pitchFamily="18" charset="-128"/>
              </a:rPr>
              <a:t>¿</a:t>
            </a:r>
            <a:r>
              <a:rPr lang="en-GB" sz="1800" dirty="0" err="1">
                <a:ea typeface="Adobe Ming Std L" panose="02020300000000000000" pitchFamily="18" charset="-128"/>
              </a:rPr>
              <a:t>Qué</a:t>
            </a:r>
            <a:r>
              <a:rPr lang="en-GB" sz="1800" dirty="0">
                <a:ea typeface="Adobe Ming Std L" panose="02020300000000000000" pitchFamily="18" charset="-128"/>
              </a:rPr>
              <a:t> </a:t>
            </a:r>
            <a:r>
              <a:rPr lang="en-GB" sz="1800" dirty="0" err="1">
                <a:ea typeface="Adobe Ming Std L" panose="02020300000000000000" pitchFamily="18" charset="-128"/>
              </a:rPr>
              <a:t>más</a:t>
            </a:r>
            <a:r>
              <a:rPr lang="en-GB" sz="1800" dirty="0">
                <a:ea typeface="Adobe Ming Std L" panose="02020300000000000000" pitchFamily="18" charset="-128"/>
              </a:rPr>
              <a:t> </a:t>
            </a:r>
            <a:r>
              <a:rPr lang="en-GB" sz="1800" dirty="0" err="1">
                <a:ea typeface="Adobe Ming Std L" panose="02020300000000000000" pitchFamily="18" charset="-128"/>
              </a:rPr>
              <a:t>agregarías</a:t>
            </a:r>
            <a:r>
              <a:rPr lang="en-GB" sz="1800" dirty="0">
                <a:ea typeface="Adobe Ming Std L" panose="02020300000000000000" pitchFamily="18" charset="-128"/>
              </a:rPr>
              <a:t>?</a:t>
            </a:r>
            <a:endParaRPr lang="en-US" sz="1800" dirty="0"/>
          </a:p>
          <a:p>
            <a:pPr marL="0" indent="0" fontAlgn="auto">
              <a:spcAft>
                <a:spcPts val="0"/>
              </a:spcAft>
              <a:buFont typeface="Arial" pitchFamily="34" charset="0"/>
              <a:buNone/>
              <a:defRPr/>
            </a:pPr>
            <a:endParaRPr lang="en-US" dirty="0"/>
          </a:p>
        </p:txBody>
      </p:sp>
      <p:pic>
        <p:nvPicPr>
          <p:cNvPr id="21508" name="Picture 9">
            <a:extLst>
              <a:ext uri="{FF2B5EF4-FFF2-40B4-BE49-F238E27FC236}">
                <a16:creationId xmlns:a16="http://schemas.microsoft.com/office/drawing/2014/main" xmlns="" id="{32F83C3A-2593-A743-A641-3ECFDC91BF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C5143C89-31A2-3E43-A148-A7CBE366977A}"/>
              </a:ext>
            </a:extLst>
          </p:cNvPr>
          <p:cNvSpPr txBox="1">
            <a:spLocks/>
          </p:cNvSpPr>
          <p:nvPr/>
        </p:nvSpPr>
        <p:spPr>
          <a:xfrm>
            <a:off x="5695950" y="-14288"/>
            <a:ext cx="6496050" cy="1406526"/>
          </a:xfrm>
          <a:prstGeom prst="rect">
            <a:avLst/>
          </a:prstGeom>
          <a:solidFill>
            <a:srgbClr val="C1FFA6"/>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Application</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Puente de Oportunidad</a:t>
            </a:r>
            <a:endParaRPr lang="en-GB" sz="2200" b="1" dirty="0">
              <a:latin typeface="Calibri"/>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a:extLst>
              <a:ext uri="{FF2B5EF4-FFF2-40B4-BE49-F238E27FC236}">
                <a16:creationId xmlns:a16="http://schemas.microsoft.com/office/drawing/2014/main" xmlns="" id="{90C54A88-ED15-5E4E-89F8-170302FC39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9">
            <a:extLst>
              <a:ext uri="{FF2B5EF4-FFF2-40B4-BE49-F238E27FC236}">
                <a16:creationId xmlns:a16="http://schemas.microsoft.com/office/drawing/2014/main" xmlns="" id="{150C29F8-422C-0245-ACC5-0574462C3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D9EDB480-4527-5B43-BF60-54BC145B520C}"/>
              </a:ext>
            </a:extLst>
          </p:cNvPr>
          <p:cNvSpPr txBox="1">
            <a:spLocks/>
          </p:cNvSpPr>
          <p:nvPr/>
        </p:nvSpPr>
        <p:spPr>
          <a:xfrm>
            <a:off x="5695950" y="-14288"/>
            <a:ext cx="6496050" cy="1406526"/>
          </a:xfrm>
          <a:prstGeom prst="rect">
            <a:avLst/>
          </a:prstGeom>
          <a:solidFill>
            <a:srgbClr val="C1FFA6"/>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Application</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Puente de Oportunidad</a:t>
            </a:r>
            <a:endParaRPr lang="en-GB" sz="2200" b="1" dirty="0">
              <a:latin typeface="Calibri"/>
              <a:ea typeface="+mn-ea"/>
              <a:cs typeface="+mn-cs"/>
            </a:endParaRPr>
          </a:p>
        </p:txBody>
      </p:sp>
      <p:sp>
        <p:nvSpPr>
          <p:cNvPr id="7" name="Rectangle 6">
            <a:extLst>
              <a:ext uri="{FF2B5EF4-FFF2-40B4-BE49-F238E27FC236}">
                <a16:creationId xmlns:a16="http://schemas.microsoft.com/office/drawing/2014/main" xmlns="" id="{BEC9F96A-BBF5-6B41-A521-0CF8ED6A2877}"/>
              </a:ext>
            </a:extLst>
          </p:cNvPr>
          <p:cNvSpPr/>
          <p:nvPr/>
        </p:nvSpPr>
        <p:spPr>
          <a:xfrm>
            <a:off x="635000" y="2157413"/>
            <a:ext cx="11125200" cy="2170112"/>
          </a:xfrm>
          <a:prstGeom prst="rect">
            <a:avLst/>
          </a:prstGeom>
        </p:spPr>
        <p:txBody>
          <a:bodyPr>
            <a:spAutoFit/>
          </a:bodyPr>
          <a:lstStyle/>
          <a:p>
            <a:pPr>
              <a:lnSpc>
                <a:spcPct val="150000"/>
              </a:lnSpc>
              <a:spcBef>
                <a:spcPts val="0"/>
              </a:spcBef>
              <a:spcAft>
                <a:spcPts val="0"/>
              </a:spcAft>
              <a:buClr>
                <a:schemeClr val="dk1"/>
              </a:buClr>
              <a:buSzPts val="1800"/>
              <a:defRPr/>
            </a:pPr>
            <a:r>
              <a:rPr lang="en-GB" b="1" u="sng" dirty="0">
                <a:solidFill>
                  <a:schemeClr val="dk1"/>
                </a:solidFill>
                <a:latin typeface="Calibri"/>
                <a:ea typeface="Calibri"/>
                <a:cs typeface="Calibri"/>
                <a:sym typeface="Calibri"/>
              </a:rPr>
              <a:t>DISCUSIÓN DE GRUPO:</a:t>
            </a:r>
          </a:p>
          <a:p>
            <a:pPr>
              <a:lnSpc>
                <a:spcPct val="150000"/>
              </a:lnSpc>
              <a:spcBef>
                <a:spcPts val="0"/>
              </a:spcBef>
              <a:spcAft>
                <a:spcPts val="0"/>
              </a:spcAft>
              <a:buClr>
                <a:schemeClr val="dk1"/>
              </a:buClr>
              <a:buSzPts val="1800"/>
              <a:defRPr/>
            </a:pPr>
            <a:endParaRPr lang="en-GB" b="1" u="sng" dirty="0">
              <a:solidFill>
                <a:schemeClr val="dk1"/>
              </a:solidFill>
              <a:latin typeface="Calibri"/>
              <a:ea typeface="Calibri"/>
              <a:cs typeface="Calibri"/>
              <a:sym typeface="Calibri"/>
            </a:endParaRPr>
          </a:p>
          <a:p>
            <a:pPr marL="285750" indent="-285750">
              <a:lnSpc>
                <a:spcPct val="150000"/>
              </a:lnSpc>
              <a:spcBef>
                <a:spcPts val="0"/>
              </a:spcBef>
              <a:spcAft>
                <a:spcPts val="0"/>
              </a:spcAft>
              <a:buClr>
                <a:schemeClr val="dk1"/>
              </a:buClr>
              <a:buSzPts val="1800"/>
              <a:buFont typeface="Arial" panose="020B0604020202020204" pitchFamily="34" charset="0"/>
              <a:buChar char="•"/>
              <a:defRPr/>
            </a:pPr>
            <a:r>
              <a:rPr lang="en-GB" dirty="0">
                <a:solidFill>
                  <a:schemeClr val="dk1"/>
                </a:solidFill>
                <a:latin typeface="Calibri"/>
                <a:ea typeface="Calibri"/>
                <a:cs typeface="Calibri"/>
                <a:sym typeface="Calibri"/>
              </a:rPr>
              <a:t>¿</a:t>
            </a:r>
            <a:r>
              <a:rPr lang="en-GB" dirty="0" err="1">
                <a:solidFill>
                  <a:schemeClr val="dk1"/>
                </a:solidFill>
                <a:latin typeface="Calibri"/>
                <a:ea typeface="Calibri"/>
                <a:cs typeface="Calibri"/>
                <a:sym typeface="Calibri"/>
              </a:rPr>
              <a:t>Qué</a:t>
            </a:r>
            <a:r>
              <a:rPr lang="en-GB" dirty="0">
                <a:solidFill>
                  <a:schemeClr val="dk1"/>
                </a:solidFill>
                <a:latin typeface="Calibri"/>
                <a:ea typeface="Calibri"/>
                <a:cs typeface="Calibri"/>
                <a:sym typeface="Calibri"/>
              </a:rPr>
              <a:t> has </a:t>
            </a:r>
            <a:r>
              <a:rPr lang="en-GB" dirty="0" err="1">
                <a:solidFill>
                  <a:schemeClr val="dk1"/>
                </a:solidFill>
                <a:latin typeface="Calibri"/>
                <a:ea typeface="Calibri"/>
                <a:cs typeface="Calibri"/>
                <a:sym typeface="Calibri"/>
              </a:rPr>
              <a:t>aprendido</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en</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este</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módulo</a:t>
            </a:r>
            <a:r>
              <a:rPr lang="en-GB" dirty="0">
                <a:solidFill>
                  <a:schemeClr val="dk1"/>
                </a:solidFill>
                <a:latin typeface="Calibri"/>
                <a:ea typeface="Calibri"/>
                <a:cs typeface="Calibri"/>
                <a:sym typeface="Calibri"/>
              </a:rPr>
              <a:t>?</a:t>
            </a:r>
          </a:p>
          <a:p>
            <a:pPr marL="285750" indent="-285750">
              <a:lnSpc>
                <a:spcPct val="150000"/>
              </a:lnSpc>
              <a:spcBef>
                <a:spcPts val="0"/>
              </a:spcBef>
              <a:spcAft>
                <a:spcPts val="0"/>
              </a:spcAft>
              <a:buClr>
                <a:schemeClr val="dk1"/>
              </a:buClr>
              <a:buSzPts val="1800"/>
              <a:buFont typeface="Arial" panose="020B0604020202020204" pitchFamily="34" charset="0"/>
              <a:buChar char="•"/>
              <a:defRPr/>
            </a:pPr>
            <a:r>
              <a:rPr lang="en-GB" dirty="0">
                <a:solidFill>
                  <a:schemeClr val="dk1"/>
                </a:solidFill>
                <a:latin typeface="Calibri"/>
                <a:ea typeface="Calibri"/>
                <a:cs typeface="Calibri"/>
                <a:sym typeface="Calibri"/>
              </a:rPr>
              <a:t>¿</a:t>
            </a:r>
            <a:r>
              <a:rPr lang="en-GB" dirty="0" err="1">
                <a:solidFill>
                  <a:schemeClr val="dk1"/>
                </a:solidFill>
                <a:latin typeface="Calibri"/>
                <a:ea typeface="Calibri"/>
                <a:cs typeface="Calibri"/>
                <a:sym typeface="Calibri"/>
              </a:rPr>
              <a:t>Cómo</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puede</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afectar</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esto</a:t>
            </a:r>
            <a:r>
              <a:rPr lang="en-GB" dirty="0">
                <a:solidFill>
                  <a:schemeClr val="dk1"/>
                </a:solidFill>
                <a:latin typeface="Calibri"/>
                <a:ea typeface="Calibri"/>
                <a:cs typeface="Calibri"/>
                <a:sym typeface="Calibri"/>
              </a:rPr>
              <a:t> a </a:t>
            </a:r>
            <a:r>
              <a:rPr lang="en-GB" dirty="0" err="1">
                <a:solidFill>
                  <a:schemeClr val="dk1"/>
                </a:solidFill>
                <a:latin typeface="Calibri"/>
                <a:ea typeface="Calibri"/>
                <a:cs typeface="Calibri"/>
                <a:sym typeface="Calibri"/>
              </a:rPr>
              <a:t>tus</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clases</a:t>
            </a:r>
            <a:r>
              <a:rPr lang="en-GB" dirty="0">
                <a:solidFill>
                  <a:schemeClr val="dk1"/>
                </a:solidFill>
                <a:latin typeface="Calibri"/>
                <a:ea typeface="Calibri"/>
                <a:cs typeface="Calibri"/>
                <a:sym typeface="Calibri"/>
              </a:rPr>
              <a:t>?</a:t>
            </a:r>
          </a:p>
          <a:p>
            <a:pPr marL="285750" indent="-285750">
              <a:lnSpc>
                <a:spcPct val="150000"/>
              </a:lnSpc>
              <a:spcBef>
                <a:spcPts val="0"/>
              </a:spcBef>
              <a:spcAft>
                <a:spcPts val="0"/>
              </a:spcAft>
              <a:buClr>
                <a:schemeClr val="dk1"/>
              </a:buClr>
              <a:buSzPts val="1800"/>
              <a:buFont typeface="Arial" panose="020B0604020202020204" pitchFamily="34" charset="0"/>
              <a:buChar char="•"/>
              <a:defRPr/>
            </a:pPr>
            <a:r>
              <a:rPr lang="en-GB" dirty="0">
                <a:solidFill>
                  <a:schemeClr val="dk1"/>
                </a:solidFill>
                <a:latin typeface="Calibri"/>
                <a:ea typeface="Calibri"/>
                <a:cs typeface="Calibri"/>
                <a:sym typeface="Calibri"/>
              </a:rPr>
              <a:t>¿</a:t>
            </a:r>
            <a:r>
              <a:rPr lang="en-GB" dirty="0" err="1">
                <a:solidFill>
                  <a:schemeClr val="dk1"/>
                </a:solidFill>
                <a:latin typeface="Calibri"/>
                <a:ea typeface="Calibri"/>
                <a:cs typeface="Calibri"/>
                <a:sym typeface="Calibri"/>
              </a:rPr>
              <a:t>Qué</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desafíos</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ve</a:t>
            </a:r>
            <a:r>
              <a:rPr lang="en-GB" dirty="0">
                <a:solidFill>
                  <a:schemeClr val="dk1"/>
                </a:solidFill>
                <a:latin typeface="Calibri"/>
                <a:ea typeface="Calibri"/>
                <a:cs typeface="Calibri"/>
                <a:sym typeface="Calibri"/>
              </a:rPr>
              <a:t> con la </a:t>
            </a:r>
            <a:r>
              <a:rPr lang="en-GB" dirty="0" err="1">
                <a:solidFill>
                  <a:schemeClr val="dk1"/>
                </a:solidFill>
                <a:latin typeface="Calibri"/>
                <a:ea typeface="Calibri"/>
                <a:cs typeface="Calibri"/>
                <a:sym typeface="Calibri"/>
              </a:rPr>
              <a:t>implementación</a:t>
            </a:r>
            <a:r>
              <a:rPr lang="en-GB" dirty="0">
                <a:solidFill>
                  <a:schemeClr val="dk1"/>
                </a:solidFill>
                <a:latin typeface="Calibri"/>
                <a:ea typeface="Calibri"/>
                <a:cs typeface="Calibri"/>
                <a:sym typeface="Calibri"/>
              </a:rPr>
              <a:t> de </a:t>
            </a:r>
            <a:r>
              <a:rPr lang="en-GB" dirty="0" err="1">
                <a:solidFill>
                  <a:schemeClr val="dk1"/>
                </a:solidFill>
                <a:latin typeface="Calibri"/>
                <a:ea typeface="Calibri"/>
                <a:cs typeface="Calibri"/>
                <a:sym typeface="Calibri"/>
              </a:rPr>
              <a:t>esto</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en</a:t>
            </a:r>
            <a:r>
              <a:rPr lang="en-GB" dirty="0">
                <a:solidFill>
                  <a:schemeClr val="dk1"/>
                </a:solidFill>
                <a:latin typeface="Calibri"/>
                <a:ea typeface="Calibri"/>
                <a:cs typeface="Calibri"/>
                <a:sym typeface="Calibri"/>
              </a:rPr>
              <a:t> el aula?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1894E170-74F2-0648-A6F6-893969AFC25B}"/>
              </a:ext>
            </a:extLst>
          </p:cNvPr>
          <p:cNvSpPr>
            <a:spLocks noGrp="1"/>
          </p:cNvSpPr>
          <p:nvPr>
            <p:ph type="ctrTitle"/>
          </p:nvPr>
        </p:nvSpPr>
        <p:spPr/>
        <p:txBody>
          <a:bodyPr/>
          <a:lstStyle/>
          <a:p>
            <a:pPr eaLnBrk="1" hangingPunct="1"/>
            <a:endParaRPr lang="en-GB" altLang="en-US"/>
          </a:p>
        </p:txBody>
      </p:sp>
      <p:sp>
        <p:nvSpPr>
          <p:cNvPr id="23555" name="Subtitle 2">
            <a:extLst>
              <a:ext uri="{FF2B5EF4-FFF2-40B4-BE49-F238E27FC236}">
                <a16:creationId xmlns:a16="http://schemas.microsoft.com/office/drawing/2014/main" xmlns="" id="{B351D833-B1CD-EC4B-85F7-61E2D0CAAE41}"/>
              </a:ext>
            </a:extLst>
          </p:cNvPr>
          <p:cNvSpPr>
            <a:spLocks noGrp="1"/>
          </p:cNvSpPr>
          <p:nvPr>
            <p:ph type="subTitle" idx="1"/>
          </p:nvPr>
        </p:nvSpPr>
        <p:spPr/>
        <p:txBody>
          <a:bodyPr/>
          <a:lstStyle/>
          <a:p>
            <a:pPr eaLnBrk="1" hangingPunct="1"/>
            <a:endParaRPr lang="en-GB" altLang="en-US"/>
          </a:p>
        </p:txBody>
      </p:sp>
      <p:pic>
        <p:nvPicPr>
          <p:cNvPr id="23556" name="Picture 3">
            <a:extLst>
              <a:ext uri="{FF2B5EF4-FFF2-40B4-BE49-F238E27FC236}">
                <a16:creationId xmlns:a16="http://schemas.microsoft.com/office/drawing/2014/main" xmlns="" id="{A27DD803-57ED-F540-8529-5584C9174559}"/>
              </a:ext>
            </a:extLst>
          </p:cNvPr>
          <p:cNvPicPr>
            <a:picLocks noChangeAspect="1"/>
          </p:cNvPicPr>
          <p:nvPr/>
        </p:nvPicPr>
        <p:blipFill>
          <a:blip r:embed="rId2">
            <a:extLst>
              <a:ext uri="{28A0092B-C50C-407E-A947-70E740481C1C}">
                <a14:useLocalDpi xmlns:a14="http://schemas.microsoft.com/office/drawing/2010/main" val="0"/>
              </a:ext>
            </a:extLst>
          </a:blip>
          <a:srcRect l="-423" r="423" b="16660"/>
          <a:stretch>
            <a:fillRect/>
          </a:stretch>
        </p:blipFill>
        <p:spPr bwMode="auto">
          <a:xfrm>
            <a:off x="-50800" y="-9525"/>
            <a:ext cx="122428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a:extLst>
              <a:ext uri="{FF2B5EF4-FFF2-40B4-BE49-F238E27FC236}">
                <a16:creationId xmlns:a16="http://schemas.microsoft.com/office/drawing/2014/main" xmlns="" id="{38CE3C9B-03FE-974A-A897-6A3A0E85E2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4388" y="4641850"/>
            <a:ext cx="28924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a:extLst>
              <a:ext uri="{FF2B5EF4-FFF2-40B4-BE49-F238E27FC236}">
                <a16:creationId xmlns:a16="http://schemas.microsoft.com/office/drawing/2014/main" xmlns="" id="{66ED90F0-4092-6D4E-988E-3679E59061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21066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xmlns="" id="{FD71B216-9691-0F45-8DCF-8E579728461A}"/>
              </a:ext>
            </a:extLst>
          </p:cNvPr>
          <p:cNvSpPr txBox="1">
            <a:spLocks/>
          </p:cNvSpPr>
          <p:nvPr/>
        </p:nvSpPr>
        <p:spPr>
          <a:xfrm>
            <a:off x="10333038" y="5073650"/>
            <a:ext cx="1911350" cy="2244725"/>
          </a:xfrm>
          <a:prstGeom prst="rect">
            <a:avLst/>
          </a:prstGeom>
        </p:spPr>
        <p:txBody>
          <a:bodyPr>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Aft>
                <a:spcPts val="0"/>
              </a:spcAft>
              <a:defRPr/>
            </a:pPr>
            <a:r>
              <a:rPr lang="en-GB" b="1" dirty="0"/>
              <a:t>Disclaimer: The Publication has been produced with the support of the Erasmus + Programme of the European Union. The contents of this page are the sole responsibility of partners and can in no way be taken to reflect the views of the NA and the Commission. </a:t>
            </a:r>
            <a:endParaRPr lang="en-US" dirty="0"/>
          </a:p>
        </p:txBody>
      </p:sp>
      <p:sp>
        <p:nvSpPr>
          <p:cNvPr id="23560" name="Rectangle 7">
            <a:extLst>
              <a:ext uri="{FF2B5EF4-FFF2-40B4-BE49-F238E27FC236}">
                <a16:creationId xmlns:a16="http://schemas.microsoft.com/office/drawing/2014/main" xmlns="" id="{8FEBEA76-A726-5040-B4A3-13D03B55F675}"/>
              </a:ext>
            </a:extLst>
          </p:cNvPr>
          <p:cNvSpPr>
            <a:spLocks noChangeArrowheads="1"/>
          </p:cNvSpPr>
          <p:nvPr/>
        </p:nvSpPr>
        <p:spPr bwMode="auto">
          <a:xfrm>
            <a:off x="3968750" y="5873750"/>
            <a:ext cx="42545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2000" b="1">
                <a:solidFill>
                  <a:schemeClr val="bg1"/>
                </a:solidFill>
              </a:rPr>
              <a:t>http://www.l2lifestyle.eu/ </a:t>
            </a:r>
            <a:endParaRPr lang="en-GB" altLang="en-US" sz="2000">
              <a:solidFill>
                <a:schemeClr val="bg1"/>
              </a:solidFill>
            </a:endParaRPr>
          </a:p>
          <a:p>
            <a:pPr eaLnBrk="1" hangingPunct="1"/>
            <a:r>
              <a:rPr lang="en-GB" altLang="en-US" sz="2000" b="1">
                <a:solidFill>
                  <a:schemeClr val="bg1"/>
                </a:solidFill>
              </a:rPr>
              <a:t>https://www.facebook.com/l2lifestyle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xmlns="" id="{26EC777F-BC25-9B44-B2B2-8B02D4CA12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9">
            <a:extLst>
              <a:ext uri="{FF2B5EF4-FFF2-40B4-BE49-F238E27FC236}">
                <a16:creationId xmlns:a16="http://schemas.microsoft.com/office/drawing/2014/main" xmlns="" id="{863DA49C-8AEE-3D4C-B52E-CFC9E4B0A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A168C3CB-4391-4241-9C91-2477BEFF06C2}"/>
              </a:ext>
            </a:extLst>
          </p:cNvPr>
          <p:cNvSpPr txBox="1">
            <a:spLocks/>
          </p:cNvSpPr>
          <p:nvPr/>
        </p:nvSpPr>
        <p:spPr>
          <a:xfrm>
            <a:off x="5695950" y="-14288"/>
            <a:ext cx="6496050" cy="1406526"/>
          </a:xfrm>
          <a:prstGeom prst="rect">
            <a:avLst/>
          </a:prstGeom>
          <a:solidFill>
            <a:srgbClr val="C1FFA6"/>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Application</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Puente de Oportunidad</a:t>
            </a:r>
            <a:endParaRPr lang="en-GB" sz="2200" b="1" dirty="0">
              <a:latin typeface="Calibri"/>
              <a:ea typeface="+mn-ea"/>
              <a:cs typeface="+mn-cs"/>
            </a:endParaRPr>
          </a:p>
        </p:txBody>
      </p:sp>
      <p:sp>
        <p:nvSpPr>
          <p:cNvPr id="7" name="Content Placeholder 2">
            <a:extLst>
              <a:ext uri="{FF2B5EF4-FFF2-40B4-BE49-F238E27FC236}">
                <a16:creationId xmlns:a16="http://schemas.microsoft.com/office/drawing/2014/main" xmlns="" id="{F16AF18A-B4C0-FF47-94B0-44A7253B890E}"/>
              </a:ext>
            </a:extLst>
          </p:cNvPr>
          <p:cNvSpPr txBox="1">
            <a:spLocks/>
          </p:cNvSpPr>
          <p:nvPr/>
        </p:nvSpPr>
        <p:spPr>
          <a:xfrm>
            <a:off x="1427163" y="2327275"/>
            <a:ext cx="9088437" cy="25923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3000" b="1" dirty="0" err="1">
                <a:ea typeface="Adobe Ming Std L" panose="02020300000000000000" pitchFamily="18" charset="-128"/>
              </a:rPr>
              <a:t>Objetivos</a:t>
            </a:r>
            <a:r>
              <a:rPr lang="en-US" sz="3000" b="1" dirty="0">
                <a:ea typeface="Adobe Ming Std L" panose="02020300000000000000" pitchFamily="18" charset="-128"/>
              </a:rPr>
              <a:t>:</a:t>
            </a:r>
          </a:p>
          <a:p>
            <a:pPr marL="0" indent="0" fontAlgn="auto">
              <a:spcAft>
                <a:spcPts val="0"/>
              </a:spcAft>
              <a:buNone/>
              <a:defRPr/>
            </a:pPr>
            <a:endParaRPr lang="en-US" sz="3000" b="1" dirty="0">
              <a:ea typeface="Adobe Ming Std L" panose="02020300000000000000" pitchFamily="18" charset="-128"/>
            </a:endParaRPr>
          </a:p>
          <a:p>
            <a:pPr marL="0" indent="0" fontAlgn="auto">
              <a:spcAft>
                <a:spcPts val="0"/>
              </a:spcAft>
              <a:buNone/>
              <a:defRPr/>
            </a:pPr>
            <a:r>
              <a:rPr lang="en-US" sz="1800" dirty="0">
                <a:ea typeface="Adobe Ming Std L" panose="02020300000000000000" pitchFamily="18" charset="-128"/>
              </a:rPr>
              <a:t>Los maestros </a:t>
            </a:r>
            <a:r>
              <a:rPr lang="en-US" sz="1800" dirty="0" err="1">
                <a:ea typeface="Adobe Ming Std L" panose="02020300000000000000" pitchFamily="18" charset="-128"/>
              </a:rPr>
              <a:t>estarán</a:t>
            </a:r>
            <a:r>
              <a:rPr lang="en-US" sz="1800" dirty="0">
                <a:ea typeface="Adobe Ming Std L" panose="02020300000000000000" pitchFamily="18" charset="-128"/>
              </a:rPr>
              <a:t> </a:t>
            </a:r>
            <a:r>
              <a:rPr lang="en-US" sz="1800" dirty="0" err="1">
                <a:ea typeface="Adobe Ming Std L" panose="02020300000000000000" pitchFamily="18" charset="-128"/>
              </a:rPr>
              <a:t>mejor</a:t>
            </a:r>
            <a:r>
              <a:rPr lang="en-US" sz="1800" dirty="0">
                <a:ea typeface="Adobe Ming Std L" panose="02020300000000000000" pitchFamily="18" charset="-128"/>
              </a:rPr>
              <a:t> </a:t>
            </a:r>
            <a:r>
              <a:rPr lang="en-US" sz="1800" dirty="0" err="1">
                <a:ea typeface="Adobe Ming Std L" panose="02020300000000000000" pitchFamily="18" charset="-128"/>
              </a:rPr>
              <a:t>capacitados</a:t>
            </a:r>
            <a:r>
              <a:rPr lang="en-US" sz="1800" dirty="0">
                <a:ea typeface="Adobe Ming Std L" panose="02020300000000000000" pitchFamily="18" charset="-128"/>
              </a:rPr>
              <a:t> para</a:t>
            </a:r>
          </a:p>
          <a:p>
            <a:pPr marL="0" indent="0" fontAlgn="auto">
              <a:spcAft>
                <a:spcPts val="0"/>
              </a:spcAft>
              <a:buNone/>
              <a:defRPr/>
            </a:pPr>
            <a:endParaRPr lang="en-US" sz="1800" dirty="0">
              <a:ea typeface="Adobe Ming Std L" panose="02020300000000000000" pitchFamily="18" charset="-128"/>
            </a:endParaRPr>
          </a:p>
          <a:p>
            <a:pPr fontAlgn="auto">
              <a:spcAft>
                <a:spcPts val="0"/>
              </a:spcAft>
              <a:defRPr/>
            </a:pPr>
            <a:r>
              <a:rPr lang="en-US" sz="1800" dirty="0" err="1">
                <a:ea typeface="Adobe Ming Std L" panose="02020300000000000000" pitchFamily="18" charset="-128"/>
              </a:rPr>
              <a:t>Definir</a:t>
            </a:r>
            <a:r>
              <a:rPr lang="en-US" sz="1800" dirty="0">
                <a:ea typeface="Adobe Ming Std L" panose="02020300000000000000" pitchFamily="18" charset="-128"/>
              </a:rPr>
              <a:t> </a:t>
            </a:r>
            <a:r>
              <a:rPr lang="en-US" sz="1800" dirty="0" err="1">
                <a:ea typeface="Adobe Ming Std L" panose="02020300000000000000" pitchFamily="18" charset="-128"/>
              </a:rPr>
              <a:t>su</a:t>
            </a:r>
            <a:r>
              <a:rPr lang="en-US" sz="1800" dirty="0">
                <a:ea typeface="Adobe Ming Std L" panose="02020300000000000000" pitchFamily="18" charset="-128"/>
              </a:rPr>
              <a:t> </a:t>
            </a:r>
            <a:r>
              <a:rPr lang="en-US" sz="1800" dirty="0" err="1">
                <a:ea typeface="Adobe Ming Std L" panose="02020300000000000000" pitchFamily="18" charset="-128"/>
              </a:rPr>
              <a:t>propio</a:t>
            </a:r>
            <a:r>
              <a:rPr lang="en-US" sz="1800" dirty="0">
                <a:ea typeface="Adobe Ming Std L" panose="02020300000000000000" pitchFamily="18" charset="-128"/>
              </a:rPr>
              <a:t> </a:t>
            </a:r>
            <a:r>
              <a:rPr lang="en-US" sz="1800" dirty="0" err="1">
                <a:ea typeface="Adobe Ming Std L" panose="02020300000000000000" pitchFamily="18" charset="-128"/>
              </a:rPr>
              <a:t>rol</a:t>
            </a:r>
            <a:r>
              <a:rPr lang="en-US" sz="1800" dirty="0">
                <a:ea typeface="Adobe Ming Std L" panose="02020300000000000000" pitchFamily="18" charset="-128"/>
              </a:rPr>
              <a:t> de </a:t>
            </a:r>
            <a:r>
              <a:rPr lang="en-US" sz="1800" dirty="0" err="1">
                <a:ea typeface="Adobe Ming Std L" panose="02020300000000000000" pitchFamily="18" charset="-128"/>
              </a:rPr>
              <a:t>apoyo</a:t>
            </a:r>
            <a:r>
              <a:rPr lang="en-US" sz="1800" dirty="0">
                <a:ea typeface="Adobe Ming Std L" panose="02020300000000000000" pitchFamily="18" charset="-128"/>
              </a:rPr>
              <a:t> a </a:t>
            </a:r>
            <a:r>
              <a:rPr lang="en-US" sz="1800" dirty="0" err="1">
                <a:ea typeface="Adobe Ming Std L" panose="02020300000000000000" pitchFamily="18" charset="-128"/>
              </a:rPr>
              <a:t>los</a:t>
            </a:r>
            <a:r>
              <a:rPr lang="en-US" sz="1800" dirty="0">
                <a:ea typeface="Adobe Ming Std L" panose="02020300000000000000" pitchFamily="18" charset="-128"/>
              </a:rPr>
              <a:t> </a:t>
            </a:r>
            <a:r>
              <a:rPr lang="en-US" sz="1800" dirty="0" err="1">
                <a:ea typeface="Adobe Ming Std L" panose="02020300000000000000" pitchFamily="18" charset="-128"/>
              </a:rPr>
              <a:t>estudiantes</a:t>
            </a:r>
            <a:r>
              <a:rPr lang="en-US" sz="1800" dirty="0">
                <a:ea typeface="Adobe Ming Std L" panose="02020300000000000000" pitchFamily="18" charset="-128"/>
              </a:rPr>
              <a:t>.</a:t>
            </a:r>
          </a:p>
          <a:p>
            <a:pPr fontAlgn="auto">
              <a:spcAft>
                <a:spcPts val="0"/>
              </a:spcAft>
              <a:defRPr/>
            </a:pPr>
            <a:r>
              <a:rPr lang="en-US" sz="1800" dirty="0" err="1">
                <a:ea typeface="Adobe Ming Std L" panose="02020300000000000000" pitchFamily="18" charset="-128"/>
              </a:rPr>
              <a:t>Diagnosticar</a:t>
            </a:r>
            <a:r>
              <a:rPr lang="en-US" sz="1800" dirty="0">
                <a:ea typeface="Adobe Ming Std L" panose="02020300000000000000" pitchFamily="18" charset="-128"/>
              </a:rPr>
              <a:t> </a:t>
            </a:r>
            <a:r>
              <a:rPr lang="en-US" sz="1800" dirty="0" err="1">
                <a:ea typeface="Adobe Ming Std L" panose="02020300000000000000" pitchFamily="18" charset="-128"/>
              </a:rPr>
              <a:t>mejor</a:t>
            </a:r>
            <a:r>
              <a:rPr lang="en-US" sz="1800" dirty="0">
                <a:ea typeface="Adobe Ming Std L" panose="02020300000000000000" pitchFamily="18" charset="-128"/>
              </a:rPr>
              <a:t> </a:t>
            </a:r>
            <a:r>
              <a:rPr lang="en-US" sz="1800" dirty="0" err="1">
                <a:ea typeface="Adobe Ming Std L" panose="02020300000000000000" pitchFamily="18" charset="-128"/>
              </a:rPr>
              <a:t>cuando</a:t>
            </a:r>
            <a:r>
              <a:rPr lang="en-US" sz="1800" dirty="0">
                <a:ea typeface="Adobe Ming Std L" panose="02020300000000000000" pitchFamily="18" charset="-128"/>
              </a:rPr>
              <a:t> </a:t>
            </a:r>
            <a:r>
              <a:rPr lang="en-US" sz="1800" dirty="0" err="1">
                <a:ea typeface="Adobe Ming Std L" panose="02020300000000000000" pitchFamily="18" charset="-128"/>
              </a:rPr>
              <a:t>otras</a:t>
            </a:r>
            <a:r>
              <a:rPr lang="en-US" sz="1800" dirty="0">
                <a:ea typeface="Adobe Ming Std L" panose="02020300000000000000" pitchFamily="18" charset="-128"/>
              </a:rPr>
              <a:t> </a:t>
            </a:r>
            <a:r>
              <a:rPr lang="en-US" sz="1800" dirty="0" err="1">
                <a:ea typeface="Adobe Ming Std L" panose="02020300000000000000" pitchFamily="18" charset="-128"/>
              </a:rPr>
              <a:t>formas</a:t>
            </a:r>
            <a:r>
              <a:rPr lang="en-US" sz="1800" dirty="0">
                <a:ea typeface="Adobe Ming Std L" panose="02020300000000000000" pitchFamily="18" charset="-128"/>
              </a:rPr>
              <a:t> de </a:t>
            </a:r>
            <a:r>
              <a:rPr lang="en-US" sz="1800" dirty="0" err="1">
                <a:ea typeface="Adobe Ming Std L" panose="02020300000000000000" pitchFamily="18" charset="-128"/>
              </a:rPr>
              <a:t>apoyo</a:t>
            </a:r>
            <a:r>
              <a:rPr lang="en-US" sz="1800" dirty="0">
                <a:ea typeface="Adobe Ming Std L" panose="02020300000000000000" pitchFamily="18" charset="-128"/>
              </a:rPr>
              <a:t> son </a:t>
            </a:r>
            <a:r>
              <a:rPr lang="en-US" sz="1800" dirty="0" err="1">
                <a:ea typeface="Adobe Ming Std L" panose="02020300000000000000" pitchFamily="18" charset="-128"/>
              </a:rPr>
              <a:t>necesarias</a:t>
            </a:r>
            <a:r>
              <a:rPr lang="en-US" sz="1800" dirty="0">
                <a:ea typeface="Adobe Ming Std L" panose="02020300000000000000" pitchFamily="18" charset="-128"/>
              </a:rPr>
              <a:t> para </a:t>
            </a:r>
            <a:r>
              <a:rPr lang="en-US" sz="1800" dirty="0" err="1">
                <a:ea typeface="Adobe Ming Std L" panose="02020300000000000000" pitchFamily="18" charset="-128"/>
              </a:rPr>
              <a:t>sus</a:t>
            </a:r>
            <a:r>
              <a:rPr lang="en-US" sz="1800" dirty="0">
                <a:ea typeface="Adobe Ming Std L" panose="02020300000000000000" pitchFamily="18" charset="-128"/>
              </a:rPr>
              <a:t> </a:t>
            </a:r>
            <a:r>
              <a:rPr lang="en-US" sz="1800" dirty="0" err="1">
                <a:ea typeface="Adobe Ming Std L" panose="02020300000000000000" pitchFamily="18" charset="-128"/>
              </a:rPr>
              <a:t>estudiantes</a:t>
            </a:r>
            <a:r>
              <a:rPr lang="en-US" sz="1800" dirty="0">
                <a:ea typeface="Adobe Ming Std L" panose="02020300000000000000" pitchFamily="18" charset="-128"/>
              </a:rPr>
              <a:t>.</a:t>
            </a:r>
          </a:p>
          <a:p>
            <a:pPr fontAlgn="auto">
              <a:spcAft>
                <a:spcPts val="0"/>
              </a:spcAft>
              <a:defRPr/>
            </a:pPr>
            <a:r>
              <a:rPr lang="en-US" sz="1800" dirty="0" err="1">
                <a:ea typeface="Adobe Ming Std L" panose="02020300000000000000" pitchFamily="18" charset="-128"/>
              </a:rPr>
              <a:t>Entregar</a:t>
            </a:r>
            <a:r>
              <a:rPr lang="en-US" sz="1800" dirty="0">
                <a:ea typeface="Adobe Ming Std L" panose="02020300000000000000" pitchFamily="18" charset="-128"/>
              </a:rPr>
              <a:t> </a:t>
            </a:r>
            <a:r>
              <a:rPr lang="en-US" sz="1800" dirty="0" err="1">
                <a:ea typeface="Adobe Ming Std L" panose="02020300000000000000" pitchFamily="18" charset="-128"/>
              </a:rPr>
              <a:t>efectivamente</a:t>
            </a:r>
            <a:r>
              <a:rPr lang="en-US" sz="1800" dirty="0">
                <a:ea typeface="Adobe Ming Std L" panose="02020300000000000000" pitchFamily="18" charset="-128"/>
              </a:rPr>
              <a:t> a </a:t>
            </a:r>
            <a:r>
              <a:rPr lang="en-US" sz="1800" dirty="0" err="1">
                <a:ea typeface="Adobe Ming Std L" panose="02020300000000000000" pitchFamily="18" charset="-128"/>
              </a:rPr>
              <a:t>otros</a:t>
            </a:r>
            <a:r>
              <a:rPr lang="en-US" sz="1800" dirty="0">
                <a:ea typeface="Adobe Ming Std L" panose="02020300000000000000" pitchFamily="18" charset="-128"/>
              </a:rPr>
              <a:t> </a:t>
            </a:r>
            <a:r>
              <a:rPr lang="en-US" sz="1800" dirty="0" err="1">
                <a:ea typeface="Adobe Ming Std L" panose="02020300000000000000" pitchFamily="18" charset="-128"/>
              </a:rPr>
              <a:t>expertos</a:t>
            </a:r>
            <a:endParaRPr lang="en-US" sz="1800" dirty="0">
              <a:ea typeface="Adobe Ming Std L" panose="02020300000000000000" pitchFamily="18" charset="-128"/>
            </a:endParaRPr>
          </a:p>
          <a:p>
            <a:pPr fontAlgn="auto">
              <a:spcAft>
                <a:spcPts val="0"/>
              </a:spcAft>
              <a:defRPr/>
            </a:pPr>
            <a:endParaRPr lang="en-US" sz="1800" dirty="0">
              <a:ea typeface="Adobe Ming Std L" panose="02020300000000000000" pitchFamily="18" charset="-128"/>
            </a:endParaRPr>
          </a:p>
          <a:p>
            <a:pPr marL="457200" indent="-457200" fontAlgn="auto">
              <a:spcAft>
                <a:spcPts val="0"/>
              </a:spcAft>
              <a:buFont typeface="Arial" pitchFamily="34" charset="0"/>
              <a:buAutoNum type="arabicPeriod"/>
              <a:defRPr/>
            </a:pPr>
            <a:endParaRPr lang="en-US" sz="1800" dirty="0">
              <a:ea typeface="Adobe Ming Std L" panose="02020300000000000000" pitchFamily="18" charset="-128"/>
            </a:endParaRPr>
          </a:p>
          <a:p>
            <a:pPr marL="0" indent="0" fontAlgn="auto">
              <a:spcAft>
                <a:spcPts val="0"/>
              </a:spcAft>
              <a:buFont typeface="Arial" pitchFamily="34" charset="0"/>
              <a:buNone/>
              <a:defRPr/>
            </a:pPr>
            <a:r>
              <a:rPr lang="en-US" sz="1800" dirty="0"/>
              <a:t> </a:t>
            </a:r>
          </a:p>
          <a:p>
            <a:pPr fontAlgn="auto">
              <a:spcAft>
                <a:spcPts val="0"/>
              </a:spcAft>
              <a:defRPr/>
            </a:pPr>
            <a:endParaRPr lang="en-US" sz="1800" dirty="0"/>
          </a:p>
          <a:p>
            <a:pPr marL="0" indent="0" fontAlgn="auto">
              <a:spcAft>
                <a:spcPts val="0"/>
              </a:spcAft>
              <a:buFont typeface="Arial" pitchFamily="34" charset="0"/>
              <a:buNone/>
              <a:defRPr/>
            </a:pP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xmlns="" id="{8AD25F6A-2871-3C4F-85A0-4B60232B82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xmlns="" id="{84D552B7-C397-B142-9405-02BE95227C11}"/>
              </a:ext>
            </a:extLst>
          </p:cNvPr>
          <p:cNvSpPr txBox="1">
            <a:spLocks/>
          </p:cNvSpPr>
          <p:nvPr/>
        </p:nvSpPr>
        <p:spPr>
          <a:xfrm>
            <a:off x="1427163" y="2327275"/>
            <a:ext cx="4678362" cy="25923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3000" b="1" dirty="0" err="1">
                <a:ea typeface="Adobe Ming Std L" panose="02020300000000000000" pitchFamily="18" charset="-128"/>
              </a:rPr>
              <a:t>Contenido</a:t>
            </a:r>
            <a:r>
              <a:rPr lang="en-US" sz="3000" b="1" dirty="0">
                <a:ea typeface="Adobe Ming Std L" panose="02020300000000000000" pitchFamily="18" charset="-128"/>
              </a:rPr>
              <a:t>:</a:t>
            </a:r>
          </a:p>
          <a:p>
            <a:pPr marL="0" indent="0" fontAlgn="auto">
              <a:spcAft>
                <a:spcPts val="0"/>
              </a:spcAft>
              <a:buNone/>
              <a:defRPr/>
            </a:pPr>
            <a:endParaRPr lang="en-US" sz="3000" b="1" dirty="0">
              <a:ea typeface="Adobe Ming Std L" panose="02020300000000000000" pitchFamily="18" charset="-128"/>
            </a:endParaRPr>
          </a:p>
          <a:p>
            <a:pPr fontAlgn="auto">
              <a:spcAft>
                <a:spcPts val="0"/>
              </a:spcAft>
              <a:buFont typeface="+mj-lt"/>
              <a:buAutoNum type="arabicPeriod"/>
              <a:defRPr/>
            </a:pPr>
            <a:r>
              <a:rPr lang="en-US" sz="2000" dirty="0">
                <a:ea typeface="Adobe Ming Std L" panose="02020300000000000000" pitchFamily="18" charset="-128"/>
              </a:rPr>
              <a:t>Tu </a:t>
            </a:r>
            <a:r>
              <a:rPr lang="en-US" sz="2000" dirty="0" err="1">
                <a:ea typeface="Adobe Ming Std L" panose="02020300000000000000" pitchFamily="18" charset="-128"/>
              </a:rPr>
              <a:t>papel</a:t>
            </a:r>
            <a:r>
              <a:rPr lang="en-US" sz="2000" dirty="0">
                <a:ea typeface="Adobe Ming Std L" panose="02020300000000000000" pitchFamily="18" charset="-128"/>
              </a:rPr>
              <a:t> </a:t>
            </a:r>
            <a:r>
              <a:rPr lang="en-US" sz="2000" dirty="0" err="1">
                <a:ea typeface="Adobe Ming Std L" panose="02020300000000000000" pitchFamily="18" charset="-128"/>
              </a:rPr>
              <a:t>en</a:t>
            </a:r>
            <a:r>
              <a:rPr lang="en-US" sz="2000" dirty="0">
                <a:ea typeface="Adobe Ming Std L" panose="02020300000000000000" pitchFamily="18" charset="-128"/>
              </a:rPr>
              <a:t> el aula de </a:t>
            </a:r>
            <a:r>
              <a:rPr lang="en-US" sz="2000" dirty="0" err="1">
                <a:ea typeface="Adobe Ming Std L" panose="02020300000000000000" pitchFamily="18" charset="-128"/>
              </a:rPr>
              <a:t>idiomas</a:t>
            </a:r>
            <a:endParaRPr lang="en-US" sz="2000" dirty="0">
              <a:ea typeface="Adobe Ming Std L" panose="02020300000000000000" pitchFamily="18" charset="-128"/>
            </a:endParaRPr>
          </a:p>
          <a:p>
            <a:pPr fontAlgn="auto">
              <a:spcAft>
                <a:spcPts val="0"/>
              </a:spcAft>
              <a:buFont typeface="+mj-lt"/>
              <a:buAutoNum type="arabicPeriod"/>
              <a:defRPr/>
            </a:pPr>
            <a:r>
              <a:rPr lang="en-US" sz="2000" dirty="0" err="1">
                <a:ea typeface="Adobe Ming Std L" panose="02020300000000000000" pitchFamily="18" charset="-128"/>
              </a:rPr>
              <a:t>Entrenador</a:t>
            </a:r>
            <a:r>
              <a:rPr lang="en-US" sz="2000" dirty="0">
                <a:ea typeface="Adobe Ming Std L" panose="02020300000000000000" pitchFamily="18" charset="-128"/>
              </a:rPr>
              <a:t>, </a:t>
            </a:r>
            <a:r>
              <a:rPr lang="en-US" sz="2000" dirty="0" err="1">
                <a:ea typeface="Adobe Ming Std L" panose="02020300000000000000" pitchFamily="18" charset="-128"/>
              </a:rPr>
              <a:t>terapeuta</a:t>
            </a:r>
            <a:r>
              <a:rPr lang="en-US" sz="2000" dirty="0">
                <a:ea typeface="Adobe Ming Std L" panose="02020300000000000000" pitchFamily="18" charset="-128"/>
              </a:rPr>
              <a:t>, mentor, </a:t>
            </a:r>
            <a:r>
              <a:rPr lang="en-US" sz="2000" dirty="0" err="1">
                <a:ea typeface="Adobe Ming Std L" panose="02020300000000000000" pitchFamily="18" charset="-128"/>
              </a:rPr>
              <a:t>experto</a:t>
            </a:r>
            <a:r>
              <a:rPr lang="en-US" sz="2000" dirty="0">
                <a:ea typeface="Adobe Ming Std L" panose="02020300000000000000" pitchFamily="18" charset="-128"/>
              </a:rPr>
              <a:t>: la </a:t>
            </a:r>
            <a:r>
              <a:rPr lang="en-US" sz="2000" dirty="0" err="1">
                <a:ea typeface="Adobe Ming Std L" panose="02020300000000000000" pitchFamily="18" charset="-128"/>
              </a:rPr>
              <a:t>diferencia</a:t>
            </a:r>
            <a:endParaRPr lang="en-US" sz="2000" dirty="0">
              <a:ea typeface="Adobe Ming Std L" panose="02020300000000000000" pitchFamily="18" charset="-128"/>
            </a:endParaRPr>
          </a:p>
          <a:p>
            <a:pPr fontAlgn="auto">
              <a:spcAft>
                <a:spcPts val="0"/>
              </a:spcAft>
              <a:buFont typeface="+mj-lt"/>
              <a:buAutoNum type="arabicPeriod"/>
              <a:defRPr/>
            </a:pPr>
            <a:r>
              <a:rPr lang="en-US" sz="2000" dirty="0" err="1">
                <a:ea typeface="Adobe Ming Std L" panose="02020300000000000000" pitchFamily="18" charset="-128"/>
              </a:rPr>
              <a:t>Práctica</a:t>
            </a:r>
            <a:endParaRPr lang="en-US" sz="2000" dirty="0">
              <a:ea typeface="Adobe Ming Std L" panose="02020300000000000000" pitchFamily="18" charset="-128"/>
            </a:endParaRPr>
          </a:p>
          <a:p>
            <a:pPr fontAlgn="auto">
              <a:spcAft>
                <a:spcPts val="0"/>
              </a:spcAft>
              <a:buFont typeface="+mj-lt"/>
              <a:buAutoNum type="arabicPeriod"/>
              <a:defRPr/>
            </a:pPr>
            <a:r>
              <a:rPr lang="en-US" sz="2000" dirty="0" err="1">
                <a:ea typeface="Adobe Ming Std L" panose="02020300000000000000" pitchFamily="18" charset="-128"/>
              </a:rPr>
              <a:t>Entregando</a:t>
            </a:r>
            <a:endParaRPr lang="en-US" sz="2000" dirty="0">
              <a:ea typeface="Adobe Ming Std L" panose="02020300000000000000" pitchFamily="18" charset="-128"/>
            </a:endParaRPr>
          </a:p>
          <a:p>
            <a:pPr marL="0" indent="0" fontAlgn="auto">
              <a:spcAft>
                <a:spcPts val="0"/>
              </a:spcAft>
              <a:buFont typeface="Arial" pitchFamily="34" charset="0"/>
              <a:buNone/>
              <a:defRPr/>
            </a:pPr>
            <a:r>
              <a:rPr lang="en-US" sz="1800" dirty="0"/>
              <a:t> </a:t>
            </a:r>
          </a:p>
          <a:p>
            <a:pPr fontAlgn="auto">
              <a:spcAft>
                <a:spcPts val="0"/>
              </a:spcAft>
              <a:defRPr/>
            </a:pPr>
            <a:endParaRPr lang="en-US" sz="1800" dirty="0"/>
          </a:p>
          <a:p>
            <a:pPr marL="0" indent="0" fontAlgn="auto">
              <a:spcAft>
                <a:spcPts val="0"/>
              </a:spcAft>
              <a:buFont typeface="Arial" pitchFamily="34" charset="0"/>
              <a:buNone/>
              <a:defRPr/>
            </a:pPr>
            <a:endParaRPr lang="en-US" sz="1800" dirty="0"/>
          </a:p>
        </p:txBody>
      </p:sp>
      <p:pic>
        <p:nvPicPr>
          <p:cNvPr id="5124" name="Picture 9">
            <a:extLst>
              <a:ext uri="{FF2B5EF4-FFF2-40B4-BE49-F238E27FC236}">
                <a16:creationId xmlns:a16="http://schemas.microsoft.com/office/drawing/2014/main" xmlns="" id="{30CCE350-2A9E-BE4D-8015-574D04367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0F6FF7A-E4EC-F246-BE6B-C5FBAE03ED08}"/>
              </a:ext>
            </a:extLst>
          </p:cNvPr>
          <p:cNvSpPr txBox="1">
            <a:spLocks/>
          </p:cNvSpPr>
          <p:nvPr/>
        </p:nvSpPr>
        <p:spPr>
          <a:xfrm>
            <a:off x="5695950" y="-14288"/>
            <a:ext cx="6496050" cy="1406526"/>
          </a:xfrm>
          <a:prstGeom prst="rect">
            <a:avLst/>
          </a:prstGeom>
          <a:solidFill>
            <a:srgbClr val="C1FFA6"/>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Application</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Puente de Oportunidad</a:t>
            </a:r>
            <a:endParaRPr lang="en-GB" sz="2200" b="1" dirty="0">
              <a:latin typeface="Calibri"/>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xmlns="" id="{866F3AD1-85DE-FD40-B1AB-87AA7CF8AF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xmlns="" id="{AF31C3A9-FE41-E64F-B8DE-1FAF4E588377}"/>
              </a:ext>
            </a:extLst>
          </p:cNvPr>
          <p:cNvSpPr txBox="1">
            <a:spLocks/>
          </p:cNvSpPr>
          <p:nvPr/>
        </p:nvSpPr>
        <p:spPr>
          <a:xfrm>
            <a:off x="1427163" y="2327275"/>
            <a:ext cx="4678362" cy="25923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n-US" sz="2000" dirty="0">
              <a:ea typeface="Adobe Ming Std L" panose="02020300000000000000" pitchFamily="18" charset="-128"/>
            </a:endParaRPr>
          </a:p>
          <a:p>
            <a:pPr marL="0" indent="0" fontAlgn="auto">
              <a:spcAft>
                <a:spcPts val="0"/>
              </a:spcAft>
              <a:buFont typeface="Arial" pitchFamily="34" charset="0"/>
              <a:buNone/>
              <a:defRPr/>
            </a:pPr>
            <a:r>
              <a:rPr lang="en-US" sz="2000" dirty="0"/>
              <a:t> </a:t>
            </a:r>
          </a:p>
          <a:p>
            <a:pPr fontAlgn="auto">
              <a:spcAft>
                <a:spcPts val="0"/>
              </a:spcAft>
              <a:defRPr/>
            </a:pPr>
            <a:endParaRPr lang="en-US" sz="2000" dirty="0"/>
          </a:p>
          <a:p>
            <a:pPr marL="0" indent="0" fontAlgn="auto">
              <a:spcAft>
                <a:spcPts val="0"/>
              </a:spcAft>
              <a:buFont typeface="Arial" pitchFamily="34" charset="0"/>
              <a:buNone/>
              <a:defRPr/>
            </a:pPr>
            <a:endParaRPr lang="en-US" dirty="0"/>
          </a:p>
        </p:txBody>
      </p:sp>
      <p:pic>
        <p:nvPicPr>
          <p:cNvPr id="6148" name="Picture 9">
            <a:extLst>
              <a:ext uri="{FF2B5EF4-FFF2-40B4-BE49-F238E27FC236}">
                <a16:creationId xmlns:a16="http://schemas.microsoft.com/office/drawing/2014/main" xmlns="" id="{BF22CA61-4C63-2E4A-BFA9-7436F482C2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941A2C-BF80-8242-8E47-7F5FC56C6971}"/>
              </a:ext>
            </a:extLst>
          </p:cNvPr>
          <p:cNvSpPr txBox="1">
            <a:spLocks/>
          </p:cNvSpPr>
          <p:nvPr/>
        </p:nvSpPr>
        <p:spPr>
          <a:xfrm>
            <a:off x="5695950" y="-14288"/>
            <a:ext cx="6496050" cy="1406526"/>
          </a:xfrm>
          <a:prstGeom prst="rect">
            <a:avLst/>
          </a:prstGeom>
          <a:solidFill>
            <a:srgbClr val="C1FFA6"/>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Application</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Puente de Oportunidad</a:t>
            </a:r>
            <a:endParaRPr lang="en-GB" sz="2200" b="1" dirty="0">
              <a:latin typeface="Calibri"/>
              <a:ea typeface="+mn-ea"/>
              <a:cs typeface="+mn-cs"/>
            </a:endParaRPr>
          </a:p>
        </p:txBody>
      </p:sp>
      <p:sp>
        <p:nvSpPr>
          <p:cNvPr id="7" name="Content Placeholder 2">
            <a:extLst>
              <a:ext uri="{FF2B5EF4-FFF2-40B4-BE49-F238E27FC236}">
                <a16:creationId xmlns:a16="http://schemas.microsoft.com/office/drawing/2014/main" xmlns="" id="{81D1767D-D241-1E45-B624-CA3A81B3571E}"/>
              </a:ext>
            </a:extLst>
          </p:cNvPr>
          <p:cNvSpPr txBox="1">
            <a:spLocks/>
          </p:cNvSpPr>
          <p:nvPr/>
        </p:nvSpPr>
        <p:spPr>
          <a:xfrm>
            <a:off x="1427163" y="1882775"/>
            <a:ext cx="9982200" cy="920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lang="de-CH" dirty="0"/>
              <a:t>Tu </a:t>
            </a:r>
            <a:r>
              <a:rPr lang="de-CH" dirty="0" err="1"/>
              <a:t>papel</a:t>
            </a:r>
            <a:r>
              <a:rPr lang="de-CH" dirty="0"/>
              <a:t> en </a:t>
            </a:r>
            <a:r>
              <a:rPr lang="de-CH" dirty="0" err="1"/>
              <a:t>el</a:t>
            </a:r>
            <a:r>
              <a:rPr lang="de-CH" dirty="0"/>
              <a:t> </a:t>
            </a:r>
            <a:r>
              <a:rPr lang="de-CH" dirty="0" err="1"/>
              <a:t>aula</a:t>
            </a:r>
            <a:r>
              <a:rPr lang="de-CH" dirty="0"/>
              <a:t> de </a:t>
            </a:r>
            <a:r>
              <a:rPr lang="de-CH" dirty="0" err="1"/>
              <a:t>idiomas</a:t>
            </a:r>
            <a:endParaRPr lang="en-US" sz="2000" b="1" dirty="0">
              <a:ea typeface="Adobe Ming Std L" panose="02020300000000000000" pitchFamily="18" charset="-128"/>
            </a:endParaRPr>
          </a:p>
          <a:p>
            <a:pPr marL="0" indent="0" fontAlgn="auto">
              <a:spcAft>
                <a:spcPts val="0"/>
              </a:spcAft>
              <a:buFont typeface="Arial" pitchFamily="34" charset="0"/>
              <a:buNone/>
              <a:defRPr/>
            </a:pPr>
            <a:endParaRPr lang="en-US" sz="2000" dirty="0">
              <a:ea typeface="Adobe Ming Std L" panose="02020300000000000000" pitchFamily="18" charset="-128"/>
            </a:endParaRPr>
          </a:p>
          <a:p>
            <a:pPr marL="0" indent="0" fontAlgn="auto">
              <a:spcAft>
                <a:spcPts val="0"/>
              </a:spcAft>
              <a:buFont typeface="Arial" pitchFamily="34" charset="0"/>
              <a:buNone/>
              <a:defRPr/>
            </a:pPr>
            <a:r>
              <a:rPr lang="en-US" sz="2000" dirty="0"/>
              <a:t> </a:t>
            </a:r>
          </a:p>
          <a:p>
            <a:pPr fontAlgn="auto">
              <a:spcAft>
                <a:spcPts val="0"/>
              </a:spcAft>
              <a:defRPr/>
            </a:pPr>
            <a:endParaRPr lang="en-US" sz="2000" dirty="0"/>
          </a:p>
          <a:p>
            <a:pPr marL="0" indent="0" fontAlgn="auto">
              <a:spcAft>
                <a:spcPts val="0"/>
              </a:spcAft>
              <a:buFont typeface="Arial" pitchFamily="34" charset="0"/>
              <a:buNone/>
              <a:defRPr/>
            </a:pPr>
            <a:endParaRPr lang="en-US" dirty="0"/>
          </a:p>
        </p:txBody>
      </p:sp>
      <p:pic>
        <p:nvPicPr>
          <p:cNvPr id="6151" name="Picture 7" descr="A close up of a white wall&#10;&#10;Description automatically generated">
            <a:extLst>
              <a:ext uri="{FF2B5EF4-FFF2-40B4-BE49-F238E27FC236}">
                <a16:creationId xmlns:a16="http://schemas.microsoft.com/office/drawing/2014/main" xmlns="" id="{3578D1F1-E4F7-DF48-8990-6D7629EA62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4075" y="2509838"/>
            <a:ext cx="6049963"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8">
            <a:extLst>
              <a:ext uri="{FF2B5EF4-FFF2-40B4-BE49-F238E27FC236}">
                <a16:creationId xmlns:a16="http://schemas.microsoft.com/office/drawing/2014/main" xmlns="" id="{4E08294E-4E3E-F247-8CCC-A0B85B4A0B64}"/>
              </a:ext>
            </a:extLst>
          </p:cNvPr>
          <p:cNvSpPr>
            <a:spLocks noChangeArrowheads="1"/>
          </p:cNvSpPr>
          <p:nvPr/>
        </p:nvSpPr>
        <p:spPr bwMode="auto">
          <a:xfrm>
            <a:off x="125413" y="6315075"/>
            <a:ext cx="3543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i-FI" altLang="en-US">
                <a:solidFill>
                  <a:srgbClr val="111111"/>
                </a:solidFill>
                <a:latin typeface="-apple-system"/>
              </a:rPr>
              <a:t>Photo by </a:t>
            </a:r>
            <a:r>
              <a:rPr lang="fi-FI" altLang="en-US">
                <a:solidFill>
                  <a:srgbClr val="999999"/>
                </a:solidFill>
                <a:latin typeface="-apple-system"/>
                <a:hlinkClick r:id="rId6"/>
              </a:rPr>
              <a:t>Kelly Sikkema</a:t>
            </a:r>
            <a:r>
              <a:rPr lang="fi-FI" altLang="en-US">
                <a:solidFill>
                  <a:srgbClr val="111111"/>
                </a:solidFill>
                <a:latin typeface="-apple-system"/>
              </a:rPr>
              <a:t> on </a:t>
            </a:r>
            <a:r>
              <a:rPr lang="fi-FI" altLang="en-US">
                <a:solidFill>
                  <a:srgbClr val="999999"/>
                </a:solidFill>
                <a:latin typeface="-apple-system"/>
                <a:hlinkClick r:id="rId7"/>
              </a:rPr>
              <a:t>Unsplash</a:t>
            </a:r>
            <a:endParaRPr lang="en-GB"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xmlns="" id="{A4859121-9313-EF4C-BCD1-AF3FF60ACA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xmlns="" id="{6836490A-5785-A640-897C-721C8CCB5669}"/>
              </a:ext>
            </a:extLst>
          </p:cNvPr>
          <p:cNvSpPr txBox="1">
            <a:spLocks/>
          </p:cNvSpPr>
          <p:nvPr/>
        </p:nvSpPr>
        <p:spPr>
          <a:xfrm>
            <a:off x="1487488" y="1398588"/>
            <a:ext cx="9982200" cy="25923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n-US" sz="2000" b="1" dirty="0">
              <a:ea typeface="Adobe Ming Std L" panose="02020300000000000000" pitchFamily="18" charset="-128"/>
            </a:endParaRPr>
          </a:p>
          <a:p>
            <a:pPr marL="0" indent="0" fontAlgn="auto">
              <a:spcAft>
                <a:spcPts val="0"/>
              </a:spcAft>
              <a:buNone/>
              <a:defRPr/>
            </a:pPr>
            <a:r>
              <a:rPr lang="en-GB" dirty="0"/>
              <a:t>"No </a:t>
            </a:r>
            <a:r>
              <a:rPr lang="en-GB" dirty="0" err="1"/>
              <a:t>contratarías</a:t>
            </a:r>
            <a:r>
              <a:rPr lang="en-GB" dirty="0"/>
              <a:t> a un </a:t>
            </a:r>
            <a:r>
              <a:rPr lang="en-GB" dirty="0" err="1"/>
              <a:t>electricista</a:t>
            </a:r>
            <a:r>
              <a:rPr lang="en-GB" dirty="0"/>
              <a:t> para </a:t>
            </a:r>
            <a:r>
              <a:rPr lang="en-GB" dirty="0" err="1"/>
              <a:t>reparar</a:t>
            </a:r>
            <a:r>
              <a:rPr lang="en-GB" dirty="0"/>
              <a:t> </a:t>
            </a:r>
            <a:r>
              <a:rPr lang="en-GB" dirty="0" err="1"/>
              <a:t>una</a:t>
            </a:r>
            <a:r>
              <a:rPr lang="en-GB" dirty="0"/>
              <a:t> </a:t>
            </a:r>
            <a:r>
              <a:rPr lang="en-GB" dirty="0" err="1"/>
              <a:t>tubería</a:t>
            </a:r>
            <a:r>
              <a:rPr lang="en-GB" dirty="0"/>
              <a:t> con </a:t>
            </a:r>
            <a:r>
              <a:rPr lang="en-GB" dirty="0" err="1"/>
              <a:t>fugas</a:t>
            </a:r>
            <a:r>
              <a:rPr lang="en-GB" dirty="0"/>
              <a:t>, </a:t>
            </a:r>
            <a:r>
              <a:rPr lang="en-GB" dirty="0" err="1"/>
              <a:t>entonces</a:t>
            </a:r>
            <a:r>
              <a:rPr lang="en-GB" dirty="0"/>
              <a:t> ¿</a:t>
            </a:r>
            <a:r>
              <a:rPr lang="en-GB" dirty="0" err="1"/>
              <a:t>por</a:t>
            </a:r>
            <a:r>
              <a:rPr lang="en-GB" dirty="0"/>
              <a:t> </a:t>
            </a:r>
            <a:r>
              <a:rPr lang="en-GB" dirty="0" err="1"/>
              <a:t>qué</a:t>
            </a:r>
            <a:r>
              <a:rPr lang="en-GB" dirty="0"/>
              <a:t> </a:t>
            </a:r>
            <a:r>
              <a:rPr lang="en-GB" dirty="0" err="1"/>
              <a:t>contratar</a:t>
            </a:r>
            <a:r>
              <a:rPr lang="en-GB" dirty="0"/>
              <a:t> ...?"</a:t>
            </a:r>
            <a:endParaRPr lang="en-US" sz="2000" b="1" dirty="0">
              <a:ea typeface="Adobe Ming Std L" panose="02020300000000000000" pitchFamily="18" charset="-128"/>
            </a:endParaRPr>
          </a:p>
          <a:p>
            <a:pPr marL="0" indent="0" fontAlgn="auto">
              <a:spcAft>
                <a:spcPts val="0"/>
              </a:spcAft>
              <a:buFont typeface="Arial" pitchFamily="34" charset="0"/>
              <a:buNone/>
              <a:defRPr/>
            </a:pPr>
            <a:endParaRPr lang="en-US" sz="2000" b="1" dirty="0">
              <a:ea typeface="Adobe Ming Std L" panose="02020300000000000000" pitchFamily="18" charset="-128"/>
            </a:endParaRPr>
          </a:p>
          <a:p>
            <a:pPr marL="0" indent="0" fontAlgn="auto">
              <a:spcAft>
                <a:spcPts val="0"/>
              </a:spcAft>
              <a:buFont typeface="Arial" pitchFamily="34" charset="0"/>
              <a:buNone/>
              <a:defRPr/>
            </a:pPr>
            <a:endParaRPr lang="en-US" sz="2000" dirty="0">
              <a:ea typeface="Adobe Ming Std L" panose="02020300000000000000" pitchFamily="18" charset="-128"/>
            </a:endParaRPr>
          </a:p>
          <a:p>
            <a:pPr marL="0" indent="0" fontAlgn="auto">
              <a:spcAft>
                <a:spcPts val="0"/>
              </a:spcAft>
              <a:buFont typeface="Arial" pitchFamily="34" charset="0"/>
              <a:buNone/>
              <a:defRPr/>
            </a:pPr>
            <a:r>
              <a:rPr lang="en-US" sz="2000" dirty="0"/>
              <a:t> </a:t>
            </a:r>
          </a:p>
          <a:p>
            <a:pPr fontAlgn="auto">
              <a:spcAft>
                <a:spcPts val="0"/>
              </a:spcAft>
              <a:defRPr/>
            </a:pPr>
            <a:endParaRPr lang="en-US" sz="2000" dirty="0"/>
          </a:p>
          <a:p>
            <a:pPr marL="0" indent="0" fontAlgn="auto">
              <a:spcAft>
                <a:spcPts val="0"/>
              </a:spcAft>
              <a:buFont typeface="Arial" pitchFamily="34" charset="0"/>
              <a:buNone/>
              <a:defRPr/>
            </a:pPr>
            <a:endParaRPr lang="en-US" dirty="0"/>
          </a:p>
        </p:txBody>
      </p:sp>
      <p:pic>
        <p:nvPicPr>
          <p:cNvPr id="7172" name="Picture 9">
            <a:extLst>
              <a:ext uri="{FF2B5EF4-FFF2-40B4-BE49-F238E27FC236}">
                <a16:creationId xmlns:a16="http://schemas.microsoft.com/office/drawing/2014/main" xmlns="" id="{B4835993-923F-EB43-B165-4EC122F20F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45F02DB3-CC96-3D42-8978-9D6419F497CD}"/>
              </a:ext>
            </a:extLst>
          </p:cNvPr>
          <p:cNvSpPr txBox="1">
            <a:spLocks/>
          </p:cNvSpPr>
          <p:nvPr/>
        </p:nvSpPr>
        <p:spPr>
          <a:xfrm>
            <a:off x="5695950" y="-14288"/>
            <a:ext cx="6496050" cy="1406526"/>
          </a:xfrm>
          <a:prstGeom prst="rect">
            <a:avLst/>
          </a:prstGeom>
          <a:solidFill>
            <a:srgbClr val="C1FFA6"/>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Application</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Puente de Oportunidad</a:t>
            </a:r>
            <a:endParaRPr lang="en-GB" sz="2200" b="1" dirty="0">
              <a:latin typeface="Calibri"/>
              <a:ea typeface="+mn-ea"/>
              <a:cs typeface="+mn-cs"/>
            </a:endParaRPr>
          </a:p>
        </p:txBody>
      </p:sp>
      <p:pic>
        <p:nvPicPr>
          <p:cNvPr id="7174" name="Picture 2">
            <a:extLst>
              <a:ext uri="{FF2B5EF4-FFF2-40B4-BE49-F238E27FC236}">
                <a16:creationId xmlns:a16="http://schemas.microsoft.com/office/drawing/2014/main" xmlns="" id="{02F5213C-D968-954C-8ECA-7DF122DBB2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7575" y="2840038"/>
            <a:ext cx="5486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3">
            <a:extLst>
              <a:ext uri="{FF2B5EF4-FFF2-40B4-BE49-F238E27FC236}">
                <a16:creationId xmlns:a16="http://schemas.microsoft.com/office/drawing/2014/main" xmlns="" id="{427C9661-39D0-2E43-BFAC-53DCD783939E}"/>
              </a:ext>
            </a:extLst>
          </p:cNvPr>
          <p:cNvSpPr>
            <a:spLocks noChangeArrowheads="1"/>
          </p:cNvSpPr>
          <p:nvPr/>
        </p:nvSpPr>
        <p:spPr bwMode="auto">
          <a:xfrm>
            <a:off x="142875" y="6488113"/>
            <a:ext cx="3797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t>Photo by </a:t>
            </a:r>
            <a:r>
              <a:rPr lang="en-GB" altLang="en-US">
                <a:hlinkClick r:id="rId6"/>
              </a:rPr>
              <a:t>Cory Woodward</a:t>
            </a:r>
            <a:r>
              <a:rPr lang="en-GB" altLang="en-US"/>
              <a:t> on </a:t>
            </a:r>
            <a:r>
              <a:rPr lang="en-GB" altLang="en-US">
                <a:hlinkClick r:id="rId7"/>
              </a:rPr>
              <a:t>Unsplash</a:t>
            </a:r>
            <a:endParaRPr lang="en-US" altLang="en-US" b="1">
              <a:ea typeface="Adobe Ming Std L" panose="02020300000000000000" pitchFamily="18"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a:extLst>
              <a:ext uri="{FF2B5EF4-FFF2-40B4-BE49-F238E27FC236}">
                <a16:creationId xmlns:a16="http://schemas.microsoft.com/office/drawing/2014/main" xmlns="" id="{00EEC043-4685-D548-8A0D-BDCEA2D5F7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xmlns="" id="{EDDA9A34-7F38-A044-9E07-8A2EC72824A6}"/>
              </a:ext>
            </a:extLst>
          </p:cNvPr>
          <p:cNvSpPr txBox="1">
            <a:spLocks/>
          </p:cNvSpPr>
          <p:nvPr/>
        </p:nvSpPr>
        <p:spPr>
          <a:xfrm>
            <a:off x="1427163" y="1641475"/>
            <a:ext cx="9982200" cy="25923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GB" sz="3000" dirty="0">
                <a:ea typeface="Adobe Ming Std L" panose="02020300000000000000" pitchFamily="18" charset="-128"/>
              </a:rPr>
              <a:t>"¡Mis </a:t>
            </a:r>
            <a:r>
              <a:rPr lang="en-GB" sz="3000" dirty="0" err="1">
                <a:ea typeface="Adobe Ming Std L" panose="02020300000000000000" pitchFamily="18" charset="-128"/>
              </a:rPr>
              <a:t>estudiantes</a:t>
            </a:r>
            <a:r>
              <a:rPr lang="en-GB" sz="3000" dirty="0">
                <a:ea typeface="Adobe Ming Std L" panose="02020300000000000000" pitchFamily="18" charset="-128"/>
              </a:rPr>
              <a:t> 1-1 a </a:t>
            </a:r>
            <a:r>
              <a:rPr lang="en-GB" sz="3000" dirty="0" err="1">
                <a:ea typeface="Adobe Ming Std L" panose="02020300000000000000" pitchFamily="18" charset="-128"/>
              </a:rPr>
              <a:t>veces</a:t>
            </a:r>
            <a:r>
              <a:rPr lang="en-GB" sz="3000" dirty="0">
                <a:ea typeface="Adobe Ming Std L" panose="02020300000000000000" pitchFamily="18" charset="-128"/>
              </a:rPr>
              <a:t> </a:t>
            </a:r>
            <a:r>
              <a:rPr lang="en-GB" sz="3000" dirty="0" err="1">
                <a:ea typeface="Adobe Ming Std L" panose="02020300000000000000" pitchFamily="18" charset="-128"/>
              </a:rPr>
              <a:t>dicen</a:t>
            </a:r>
            <a:r>
              <a:rPr lang="en-GB" sz="3000" dirty="0">
                <a:ea typeface="Adobe Ming Std L" panose="02020300000000000000" pitchFamily="18" charset="-128"/>
              </a:rPr>
              <a:t> que </a:t>
            </a:r>
            <a:r>
              <a:rPr lang="en-GB" sz="3000" dirty="0" err="1">
                <a:ea typeface="Adobe Ming Std L" panose="02020300000000000000" pitchFamily="18" charset="-128"/>
              </a:rPr>
              <a:t>tener</a:t>
            </a:r>
            <a:r>
              <a:rPr lang="en-GB" sz="3000" dirty="0">
                <a:ea typeface="Adobe Ming Std L" panose="02020300000000000000" pitchFamily="18" charset="-128"/>
              </a:rPr>
              <a:t> </a:t>
            </a:r>
            <a:r>
              <a:rPr lang="en-GB" sz="3000" dirty="0" err="1">
                <a:ea typeface="Adobe Ming Std L" panose="02020300000000000000" pitchFamily="18" charset="-128"/>
              </a:rPr>
              <a:t>una</a:t>
            </a:r>
            <a:r>
              <a:rPr lang="en-GB" sz="3000" dirty="0">
                <a:ea typeface="Adobe Ming Std L" panose="02020300000000000000" pitchFamily="18" charset="-128"/>
              </a:rPr>
              <a:t> </a:t>
            </a:r>
            <a:r>
              <a:rPr lang="en-GB" sz="3000" dirty="0" err="1">
                <a:ea typeface="Adobe Ming Std L" panose="02020300000000000000" pitchFamily="18" charset="-128"/>
              </a:rPr>
              <a:t>lección</a:t>
            </a:r>
            <a:r>
              <a:rPr lang="en-GB" sz="3000" dirty="0">
                <a:ea typeface="Adobe Ming Std L" panose="02020300000000000000" pitchFamily="18" charset="-128"/>
              </a:rPr>
              <a:t> </a:t>
            </a:r>
            <a:r>
              <a:rPr lang="en-GB" sz="3000" dirty="0" err="1">
                <a:ea typeface="Adobe Ming Std L" panose="02020300000000000000" pitchFamily="18" charset="-128"/>
              </a:rPr>
              <a:t>conmigo</a:t>
            </a:r>
            <a:r>
              <a:rPr lang="en-GB" sz="3000" dirty="0">
                <a:ea typeface="Adobe Ming Std L" panose="02020300000000000000" pitchFamily="18" charset="-128"/>
              </a:rPr>
              <a:t> </a:t>
            </a:r>
            <a:r>
              <a:rPr lang="en-GB" sz="3000" dirty="0" err="1">
                <a:ea typeface="Adobe Ming Std L" panose="02020300000000000000" pitchFamily="18" charset="-128"/>
              </a:rPr>
              <a:t>es</a:t>
            </a:r>
            <a:r>
              <a:rPr lang="en-GB" sz="3000" dirty="0">
                <a:ea typeface="Adobe Ming Std L" panose="02020300000000000000" pitchFamily="18" charset="-128"/>
              </a:rPr>
              <a:t> </a:t>
            </a:r>
            <a:r>
              <a:rPr lang="en-GB" sz="3000" dirty="0" err="1">
                <a:ea typeface="Adobe Ming Std L" panose="02020300000000000000" pitchFamily="18" charset="-128"/>
              </a:rPr>
              <a:t>como</a:t>
            </a:r>
            <a:r>
              <a:rPr lang="en-GB" sz="3000" dirty="0">
                <a:ea typeface="Adobe Ming Std L" panose="02020300000000000000" pitchFamily="18" charset="-128"/>
              </a:rPr>
              <a:t> </a:t>
            </a:r>
            <a:r>
              <a:rPr lang="en-GB" sz="3000" dirty="0" err="1">
                <a:ea typeface="Adobe Ming Std L" panose="02020300000000000000" pitchFamily="18" charset="-128"/>
              </a:rPr>
              <a:t>tener</a:t>
            </a:r>
            <a:r>
              <a:rPr lang="en-GB" sz="3000" dirty="0">
                <a:ea typeface="Adobe Ming Std L" panose="02020300000000000000" pitchFamily="18" charset="-128"/>
              </a:rPr>
              <a:t> </a:t>
            </a:r>
            <a:r>
              <a:rPr lang="en-GB" sz="3000" dirty="0" err="1">
                <a:ea typeface="Adobe Ming Std L" panose="02020300000000000000" pitchFamily="18" charset="-128"/>
              </a:rPr>
              <a:t>una</a:t>
            </a:r>
            <a:r>
              <a:rPr lang="en-GB" sz="3000" dirty="0">
                <a:ea typeface="Adobe Ming Std L" panose="02020300000000000000" pitchFamily="18" charset="-128"/>
              </a:rPr>
              <a:t> </a:t>
            </a:r>
            <a:r>
              <a:rPr lang="en-GB" sz="3000" dirty="0" err="1">
                <a:ea typeface="Adobe Ming Std L" panose="02020300000000000000" pitchFamily="18" charset="-128"/>
              </a:rPr>
              <a:t>sesión</a:t>
            </a:r>
            <a:r>
              <a:rPr lang="en-GB" sz="3000" dirty="0">
                <a:ea typeface="Adobe Ming Std L" panose="02020300000000000000" pitchFamily="18" charset="-128"/>
              </a:rPr>
              <a:t> de </a:t>
            </a:r>
            <a:r>
              <a:rPr lang="en-GB" sz="3000" dirty="0" err="1">
                <a:ea typeface="Adobe Ming Std L" panose="02020300000000000000" pitchFamily="18" charset="-128"/>
              </a:rPr>
              <a:t>terapia</a:t>
            </a:r>
            <a:r>
              <a:rPr lang="en-GB" sz="3000" dirty="0">
                <a:ea typeface="Adobe Ming Std L" panose="02020300000000000000" pitchFamily="18" charset="-128"/>
              </a:rPr>
              <a:t>!"</a:t>
            </a:r>
            <a:endParaRPr lang="en-US" sz="2000" b="1" dirty="0">
              <a:ea typeface="Adobe Ming Std L" panose="02020300000000000000" pitchFamily="18" charset="-128"/>
            </a:endParaRPr>
          </a:p>
          <a:p>
            <a:pPr marL="0" indent="0" fontAlgn="auto">
              <a:spcAft>
                <a:spcPts val="0"/>
              </a:spcAft>
              <a:buFont typeface="Arial" pitchFamily="34" charset="0"/>
              <a:buNone/>
              <a:defRPr/>
            </a:pPr>
            <a:endParaRPr lang="en-US" sz="2000" b="1" dirty="0">
              <a:ea typeface="Adobe Ming Std L" panose="02020300000000000000" pitchFamily="18" charset="-128"/>
            </a:endParaRPr>
          </a:p>
          <a:p>
            <a:pPr marL="0" indent="0" fontAlgn="auto">
              <a:spcAft>
                <a:spcPts val="0"/>
              </a:spcAft>
              <a:buFont typeface="Arial" pitchFamily="34" charset="0"/>
              <a:buNone/>
              <a:defRPr/>
            </a:pPr>
            <a:endParaRPr lang="en-US" sz="2000" b="1" dirty="0">
              <a:ea typeface="Adobe Ming Std L" panose="02020300000000000000" pitchFamily="18" charset="-128"/>
            </a:endParaRPr>
          </a:p>
          <a:p>
            <a:pPr marL="0" indent="0" fontAlgn="auto">
              <a:spcAft>
                <a:spcPts val="0"/>
              </a:spcAft>
              <a:buFont typeface="Arial" pitchFamily="34" charset="0"/>
              <a:buNone/>
              <a:defRPr/>
            </a:pPr>
            <a:endParaRPr lang="en-US" sz="2000" dirty="0">
              <a:ea typeface="Adobe Ming Std L" panose="02020300000000000000" pitchFamily="18" charset="-128"/>
            </a:endParaRPr>
          </a:p>
          <a:p>
            <a:pPr marL="0" indent="0" fontAlgn="auto">
              <a:spcAft>
                <a:spcPts val="0"/>
              </a:spcAft>
              <a:buFont typeface="Arial" pitchFamily="34" charset="0"/>
              <a:buNone/>
              <a:defRPr/>
            </a:pPr>
            <a:r>
              <a:rPr lang="en-US" sz="2000" dirty="0"/>
              <a:t> </a:t>
            </a:r>
          </a:p>
          <a:p>
            <a:pPr fontAlgn="auto">
              <a:spcAft>
                <a:spcPts val="0"/>
              </a:spcAft>
              <a:defRPr/>
            </a:pPr>
            <a:endParaRPr lang="en-US" sz="2000" dirty="0"/>
          </a:p>
          <a:p>
            <a:pPr marL="0" indent="0" fontAlgn="auto">
              <a:spcAft>
                <a:spcPts val="0"/>
              </a:spcAft>
              <a:buFont typeface="Arial" pitchFamily="34" charset="0"/>
              <a:buNone/>
              <a:defRPr/>
            </a:pPr>
            <a:endParaRPr lang="en-US" dirty="0"/>
          </a:p>
        </p:txBody>
      </p:sp>
      <p:pic>
        <p:nvPicPr>
          <p:cNvPr id="8196" name="Picture 9">
            <a:extLst>
              <a:ext uri="{FF2B5EF4-FFF2-40B4-BE49-F238E27FC236}">
                <a16:creationId xmlns:a16="http://schemas.microsoft.com/office/drawing/2014/main" xmlns="" id="{7CFD2B78-04D3-B34D-A1DD-40A506A3B6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4F4F795C-45A4-2748-B3C7-3FB0AE3FFEC4}"/>
              </a:ext>
            </a:extLst>
          </p:cNvPr>
          <p:cNvSpPr txBox="1">
            <a:spLocks/>
          </p:cNvSpPr>
          <p:nvPr/>
        </p:nvSpPr>
        <p:spPr>
          <a:xfrm>
            <a:off x="5695950" y="-14288"/>
            <a:ext cx="6496050" cy="1406526"/>
          </a:xfrm>
          <a:prstGeom prst="rect">
            <a:avLst/>
          </a:prstGeom>
          <a:solidFill>
            <a:srgbClr val="C1FFA6"/>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Application</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Puente de Oportunidad</a:t>
            </a:r>
            <a:endParaRPr lang="en-GB" sz="2200" b="1" dirty="0">
              <a:latin typeface="Calibri"/>
              <a:ea typeface="+mn-ea"/>
              <a:cs typeface="+mn-cs"/>
            </a:endParaRPr>
          </a:p>
        </p:txBody>
      </p:sp>
      <p:pic>
        <p:nvPicPr>
          <p:cNvPr id="8198" name="Picture 2" descr="A person sitting on a wooden table&#10;&#10;Description automatically generated">
            <a:extLst>
              <a:ext uri="{FF2B5EF4-FFF2-40B4-BE49-F238E27FC236}">
                <a16:creationId xmlns:a16="http://schemas.microsoft.com/office/drawing/2014/main" xmlns="" id="{F82FA033-5A99-A544-9468-D9C953BBBF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775" y="2649538"/>
            <a:ext cx="6113463"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3">
            <a:extLst>
              <a:ext uri="{FF2B5EF4-FFF2-40B4-BE49-F238E27FC236}">
                <a16:creationId xmlns:a16="http://schemas.microsoft.com/office/drawing/2014/main" xmlns="" id="{7A05B75A-12A2-5C48-B8BC-DF6E5F95B8AF}"/>
              </a:ext>
            </a:extLst>
          </p:cNvPr>
          <p:cNvSpPr>
            <a:spLocks noChangeArrowheads="1"/>
          </p:cNvSpPr>
          <p:nvPr/>
        </p:nvSpPr>
        <p:spPr bwMode="auto">
          <a:xfrm>
            <a:off x="152400" y="6027738"/>
            <a:ext cx="2482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111111"/>
                </a:solidFill>
                <a:latin typeface="-apple-system"/>
              </a:rPr>
              <a:t>Photo by </a:t>
            </a:r>
            <a:r>
              <a:rPr lang="en-GB" altLang="en-US">
                <a:solidFill>
                  <a:srgbClr val="999999"/>
                </a:solidFill>
                <a:latin typeface="-apple-system"/>
                <a:hlinkClick r:id="rId6"/>
              </a:rPr>
              <a:t>Nik MacMillan</a:t>
            </a:r>
            <a:r>
              <a:rPr lang="en-GB" altLang="en-US">
                <a:solidFill>
                  <a:srgbClr val="111111"/>
                </a:solidFill>
                <a:latin typeface="-apple-system"/>
              </a:rPr>
              <a:t> on </a:t>
            </a:r>
            <a:r>
              <a:rPr lang="en-GB" altLang="en-US">
                <a:solidFill>
                  <a:srgbClr val="999999"/>
                </a:solidFill>
                <a:latin typeface="-apple-system"/>
                <a:hlinkClick r:id="rId7"/>
              </a:rPr>
              <a:t>Unsplash</a:t>
            </a:r>
            <a:endParaRPr lang="en-GB"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xmlns="" id="{2C4A2536-4833-CD44-846D-98027CE614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xmlns="" id="{D48245F9-0AD2-8140-8CDB-C93D85CE339F}"/>
              </a:ext>
            </a:extLst>
          </p:cNvPr>
          <p:cNvSpPr txBox="1">
            <a:spLocks/>
          </p:cNvSpPr>
          <p:nvPr/>
        </p:nvSpPr>
        <p:spPr>
          <a:xfrm>
            <a:off x="1427163" y="1641475"/>
            <a:ext cx="9982200" cy="25923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GB" sz="3000" dirty="0">
                <a:ea typeface="Adobe Ming Std L" panose="02020300000000000000" pitchFamily="18" charset="-128"/>
              </a:rPr>
              <a:t>¡Mis </a:t>
            </a:r>
            <a:r>
              <a:rPr lang="en-GB" sz="3000" dirty="0" err="1">
                <a:ea typeface="Adobe Ming Std L" panose="02020300000000000000" pitchFamily="18" charset="-128"/>
              </a:rPr>
              <a:t>estudiantes</a:t>
            </a:r>
            <a:r>
              <a:rPr lang="en-GB" sz="3000" dirty="0">
                <a:ea typeface="Adobe Ming Std L" panose="02020300000000000000" pitchFamily="18" charset="-128"/>
              </a:rPr>
              <a:t> 1-1 a </a:t>
            </a:r>
            <a:r>
              <a:rPr lang="en-GB" sz="3000" dirty="0" err="1">
                <a:ea typeface="Adobe Ming Std L" panose="02020300000000000000" pitchFamily="18" charset="-128"/>
              </a:rPr>
              <a:t>veces</a:t>
            </a:r>
            <a:r>
              <a:rPr lang="en-GB" sz="3000" dirty="0">
                <a:ea typeface="Adobe Ming Std L" panose="02020300000000000000" pitchFamily="18" charset="-128"/>
              </a:rPr>
              <a:t> </a:t>
            </a:r>
            <a:r>
              <a:rPr lang="en-GB" sz="3000" dirty="0" err="1">
                <a:ea typeface="Adobe Ming Std L" panose="02020300000000000000" pitchFamily="18" charset="-128"/>
              </a:rPr>
              <a:t>dicen</a:t>
            </a:r>
            <a:r>
              <a:rPr lang="en-GB" sz="3000" dirty="0">
                <a:ea typeface="Adobe Ming Std L" panose="02020300000000000000" pitchFamily="18" charset="-128"/>
              </a:rPr>
              <a:t> que </a:t>
            </a:r>
            <a:r>
              <a:rPr lang="en-GB" sz="3000" dirty="0" err="1">
                <a:ea typeface="Adobe Ming Std L" panose="02020300000000000000" pitchFamily="18" charset="-128"/>
              </a:rPr>
              <a:t>tener</a:t>
            </a:r>
            <a:r>
              <a:rPr lang="en-GB" sz="3000" dirty="0">
                <a:ea typeface="Adobe Ming Std L" panose="02020300000000000000" pitchFamily="18" charset="-128"/>
              </a:rPr>
              <a:t> </a:t>
            </a:r>
            <a:r>
              <a:rPr lang="en-GB" sz="3000" dirty="0" err="1">
                <a:ea typeface="Adobe Ming Std L" panose="02020300000000000000" pitchFamily="18" charset="-128"/>
              </a:rPr>
              <a:t>una</a:t>
            </a:r>
            <a:r>
              <a:rPr lang="en-GB" sz="3000" dirty="0">
                <a:ea typeface="Adobe Ming Std L" panose="02020300000000000000" pitchFamily="18" charset="-128"/>
              </a:rPr>
              <a:t> </a:t>
            </a:r>
            <a:r>
              <a:rPr lang="en-GB" sz="3000" dirty="0" err="1">
                <a:ea typeface="Adobe Ming Std L" panose="02020300000000000000" pitchFamily="18" charset="-128"/>
              </a:rPr>
              <a:t>lección</a:t>
            </a:r>
            <a:r>
              <a:rPr lang="en-GB" sz="3000" dirty="0">
                <a:ea typeface="Adobe Ming Std L" panose="02020300000000000000" pitchFamily="18" charset="-128"/>
              </a:rPr>
              <a:t> </a:t>
            </a:r>
            <a:r>
              <a:rPr lang="en-GB" sz="3000" dirty="0" err="1">
                <a:ea typeface="Adobe Ming Std L" panose="02020300000000000000" pitchFamily="18" charset="-128"/>
              </a:rPr>
              <a:t>conmigo</a:t>
            </a:r>
            <a:r>
              <a:rPr lang="en-GB" sz="3000" dirty="0">
                <a:ea typeface="Adobe Ming Std L" panose="02020300000000000000" pitchFamily="18" charset="-128"/>
              </a:rPr>
              <a:t> </a:t>
            </a:r>
            <a:r>
              <a:rPr lang="en-GB" sz="3000" dirty="0" err="1">
                <a:ea typeface="Adobe Ming Std L" panose="02020300000000000000" pitchFamily="18" charset="-128"/>
              </a:rPr>
              <a:t>es</a:t>
            </a:r>
            <a:r>
              <a:rPr lang="en-GB" sz="3000" dirty="0">
                <a:ea typeface="Adobe Ming Std L" panose="02020300000000000000" pitchFamily="18" charset="-128"/>
              </a:rPr>
              <a:t> </a:t>
            </a:r>
            <a:r>
              <a:rPr lang="en-GB" sz="3000" dirty="0" err="1">
                <a:ea typeface="Adobe Ming Std L" panose="02020300000000000000" pitchFamily="18" charset="-128"/>
              </a:rPr>
              <a:t>como</a:t>
            </a:r>
            <a:r>
              <a:rPr lang="en-GB" sz="3000" dirty="0">
                <a:ea typeface="Adobe Ming Std L" panose="02020300000000000000" pitchFamily="18" charset="-128"/>
              </a:rPr>
              <a:t> </a:t>
            </a:r>
            <a:r>
              <a:rPr lang="en-GB" sz="3000" dirty="0" err="1">
                <a:ea typeface="Adobe Ming Std L" panose="02020300000000000000" pitchFamily="18" charset="-128"/>
              </a:rPr>
              <a:t>tener</a:t>
            </a:r>
            <a:r>
              <a:rPr lang="en-GB" sz="3000" dirty="0">
                <a:ea typeface="Adobe Ming Std L" panose="02020300000000000000" pitchFamily="18" charset="-128"/>
              </a:rPr>
              <a:t> </a:t>
            </a:r>
            <a:r>
              <a:rPr lang="en-GB" sz="3000" dirty="0" err="1">
                <a:ea typeface="Adobe Ming Std L" panose="02020300000000000000" pitchFamily="18" charset="-128"/>
              </a:rPr>
              <a:t>una</a:t>
            </a:r>
            <a:r>
              <a:rPr lang="en-GB" sz="3000" dirty="0">
                <a:ea typeface="Adobe Ming Std L" panose="02020300000000000000" pitchFamily="18" charset="-128"/>
              </a:rPr>
              <a:t> </a:t>
            </a:r>
            <a:r>
              <a:rPr lang="en-GB" sz="3000" dirty="0" err="1">
                <a:ea typeface="Adobe Ming Std L" panose="02020300000000000000" pitchFamily="18" charset="-128"/>
              </a:rPr>
              <a:t>sesión</a:t>
            </a:r>
            <a:r>
              <a:rPr lang="en-GB" sz="3000" dirty="0">
                <a:ea typeface="Adobe Ming Std L" panose="02020300000000000000" pitchFamily="18" charset="-128"/>
              </a:rPr>
              <a:t> de </a:t>
            </a:r>
            <a:r>
              <a:rPr lang="en-GB" sz="3000" dirty="0" err="1">
                <a:ea typeface="Adobe Ming Std L" panose="02020300000000000000" pitchFamily="18" charset="-128"/>
              </a:rPr>
              <a:t>terapia</a:t>
            </a:r>
            <a:r>
              <a:rPr lang="en-GB" sz="3000" dirty="0">
                <a:ea typeface="Adobe Ming Std L" panose="02020300000000000000" pitchFamily="18" charset="-128"/>
              </a:rPr>
              <a:t>!"</a:t>
            </a:r>
          </a:p>
          <a:p>
            <a:pPr marL="0" indent="0" fontAlgn="auto">
              <a:spcAft>
                <a:spcPts val="0"/>
              </a:spcAft>
              <a:buNone/>
              <a:defRPr/>
            </a:pPr>
            <a:endParaRPr lang="en-GB" sz="3000" dirty="0">
              <a:ea typeface="Adobe Ming Std L" panose="02020300000000000000" pitchFamily="18" charset="-128"/>
            </a:endParaRPr>
          </a:p>
          <a:p>
            <a:pPr fontAlgn="auto">
              <a:spcAft>
                <a:spcPts val="0"/>
              </a:spcAft>
              <a:defRPr/>
            </a:pPr>
            <a:r>
              <a:rPr lang="en-GB" sz="1800" dirty="0">
                <a:ea typeface="Adobe Ming Std L" panose="02020300000000000000" pitchFamily="18" charset="-128"/>
              </a:rPr>
              <a:t>El </a:t>
            </a:r>
            <a:r>
              <a:rPr lang="en-GB" sz="1800" dirty="0" err="1">
                <a:ea typeface="Adobe Ming Std L" panose="02020300000000000000" pitchFamily="18" charset="-128"/>
              </a:rPr>
              <a:t>profesor</a:t>
            </a:r>
            <a:r>
              <a:rPr lang="en-GB" sz="1800" dirty="0">
                <a:ea typeface="Adobe Ming Std L" panose="02020300000000000000" pitchFamily="18" charset="-128"/>
              </a:rPr>
              <a:t> </a:t>
            </a:r>
            <a:r>
              <a:rPr lang="en-GB" sz="1800" dirty="0" err="1">
                <a:ea typeface="Adobe Ming Std L" panose="02020300000000000000" pitchFamily="18" charset="-128"/>
              </a:rPr>
              <a:t>es</a:t>
            </a:r>
            <a:r>
              <a:rPr lang="en-GB" sz="1800" dirty="0">
                <a:ea typeface="Adobe Ming Std L" panose="02020300000000000000" pitchFamily="18" charset="-128"/>
              </a:rPr>
              <a:t> un </a:t>
            </a:r>
            <a:r>
              <a:rPr lang="en-GB" sz="1800" dirty="0" err="1">
                <a:ea typeface="Adobe Ming Std L" panose="02020300000000000000" pitchFamily="18" charset="-128"/>
              </a:rPr>
              <a:t>buen</a:t>
            </a:r>
            <a:r>
              <a:rPr lang="en-GB" sz="1800" dirty="0">
                <a:ea typeface="Adobe Ming Std L" panose="02020300000000000000" pitchFamily="18" charset="-128"/>
              </a:rPr>
              <a:t> </a:t>
            </a:r>
            <a:r>
              <a:rPr lang="en-GB" sz="1800" dirty="0" err="1">
                <a:ea typeface="Adobe Ming Std L" panose="02020300000000000000" pitchFamily="18" charset="-128"/>
              </a:rPr>
              <a:t>oyente</a:t>
            </a:r>
            <a:r>
              <a:rPr lang="en-GB" sz="1800" dirty="0">
                <a:ea typeface="Adobe Ming Std L" panose="02020300000000000000" pitchFamily="18" charset="-128"/>
              </a:rPr>
              <a:t>.</a:t>
            </a:r>
          </a:p>
          <a:p>
            <a:pPr fontAlgn="auto">
              <a:spcAft>
                <a:spcPts val="0"/>
              </a:spcAft>
              <a:defRPr/>
            </a:pPr>
            <a:r>
              <a:rPr lang="en-GB" sz="1800" dirty="0">
                <a:ea typeface="Adobe Ming Std L" panose="02020300000000000000" pitchFamily="18" charset="-128"/>
              </a:rPr>
              <a:t>El maestro se </a:t>
            </a:r>
            <a:r>
              <a:rPr lang="en-GB" sz="1800" dirty="0" err="1">
                <a:ea typeface="Adobe Ming Std L" panose="02020300000000000000" pitchFamily="18" charset="-128"/>
              </a:rPr>
              <a:t>enfoca</a:t>
            </a:r>
            <a:r>
              <a:rPr lang="en-GB" sz="1800" dirty="0">
                <a:ea typeface="Adobe Ming Std L" panose="02020300000000000000" pitchFamily="18" charset="-128"/>
              </a:rPr>
              <a:t> </a:t>
            </a:r>
            <a:r>
              <a:rPr lang="en-GB" sz="1800" dirty="0" err="1">
                <a:ea typeface="Adobe Ming Std L" panose="02020300000000000000" pitchFamily="18" charset="-128"/>
              </a:rPr>
              <a:t>en</a:t>
            </a:r>
            <a:r>
              <a:rPr lang="en-GB" sz="1800" dirty="0">
                <a:ea typeface="Adobe Ming Std L" panose="02020300000000000000" pitchFamily="18" charset="-128"/>
              </a:rPr>
              <a:t> lo que el </a:t>
            </a:r>
            <a:r>
              <a:rPr lang="en-GB" sz="1800" dirty="0" err="1">
                <a:ea typeface="Adobe Ming Std L" panose="02020300000000000000" pitchFamily="18" charset="-128"/>
              </a:rPr>
              <a:t>estudiante</a:t>
            </a:r>
            <a:r>
              <a:rPr lang="en-GB" sz="1800" dirty="0">
                <a:ea typeface="Adobe Ming Std L" panose="02020300000000000000" pitchFamily="18" charset="-128"/>
              </a:rPr>
              <a:t> </a:t>
            </a:r>
            <a:r>
              <a:rPr lang="en-GB" sz="1800" dirty="0" err="1">
                <a:ea typeface="Adobe Ming Std L" panose="02020300000000000000" pitchFamily="18" charset="-128"/>
              </a:rPr>
              <a:t>quiere</a:t>
            </a:r>
            <a:r>
              <a:rPr lang="en-GB" sz="1800" dirty="0">
                <a:ea typeface="Adobe Ming Std L" panose="02020300000000000000" pitchFamily="18" charset="-128"/>
              </a:rPr>
              <a:t> </a:t>
            </a:r>
            <a:r>
              <a:rPr lang="en-GB" sz="1800" dirty="0" err="1">
                <a:ea typeface="Adobe Ming Std L" panose="02020300000000000000" pitchFamily="18" charset="-128"/>
              </a:rPr>
              <a:t>decir</a:t>
            </a:r>
            <a:r>
              <a:rPr lang="en-GB" sz="1800" dirty="0">
                <a:ea typeface="Adobe Ming Std L" panose="02020300000000000000" pitchFamily="18" charset="-128"/>
              </a:rPr>
              <a:t>.</a:t>
            </a:r>
          </a:p>
          <a:p>
            <a:pPr fontAlgn="auto">
              <a:spcAft>
                <a:spcPts val="0"/>
              </a:spcAft>
              <a:defRPr/>
            </a:pPr>
            <a:r>
              <a:rPr lang="en-GB" sz="1800" dirty="0">
                <a:ea typeface="Adobe Ming Std L" panose="02020300000000000000" pitchFamily="18" charset="-128"/>
              </a:rPr>
              <a:t>El </a:t>
            </a:r>
            <a:r>
              <a:rPr lang="en-GB" sz="1800" dirty="0" err="1">
                <a:ea typeface="Adobe Ming Std L" panose="02020300000000000000" pitchFamily="18" charset="-128"/>
              </a:rPr>
              <a:t>profesor</a:t>
            </a:r>
            <a:r>
              <a:rPr lang="en-GB" sz="1800" dirty="0">
                <a:ea typeface="Adobe Ming Std L" panose="02020300000000000000" pitchFamily="18" charset="-128"/>
              </a:rPr>
              <a:t> </a:t>
            </a:r>
            <a:r>
              <a:rPr lang="en-GB" sz="1800" dirty="0" err="1">
                <a:ea typeface="Adobe Ming Std L" panose="02020300000000000000" pitchFamily="18" charset="-128"/>
              </a:rPr>
              <a:t>ayuda</a:t>
            </a:r>
            <a:r>
              <a:rPr lang="en-GB" sz="1800" dirty="0">
                <a:ea typeface="Adobe Ming Std L" panose="02020300000000000000" pitchFamily="18" charset="-128"/>
              </a:rPr>
              <a:t> al </a:t>
            </a:r>
            <a:r>
              <a:rPr lang="en-GB" sz="1800" dirty="0" err="1">
                <a:ea typeface="Adobe Ming Std L" panose="02020300000000000000" pitchFamily="18" charset="-128"/>
              </a:rPr>
              <a:t>alumno</a:t>
            </a:r>
            <a:r>
              <a:rPr lang="en-GB" sz="1800" dirty="0">
                <a:ea typeface="Adobe Ming Std L" panose="02020300000000000000" pitchFamily="18" charset="-128"/>
              </a:rPr>
              <a:t> a </a:t>
            </a:r>
            <a:r>
              <a:rPr lang="en-GB" sz="1800" dirty="0" err="1">
                <a:ea typeface="Adobe Ming Std L" panose="02020300000000000000" pitchFamily="18" charset="-128"/>
              </a:rPr>
              <a:t>expresar</a:t>
            </a:r>
            <a:r>
              <a:rPr lang="en-GB" sz="1800" dirty="0">
                <a:ea typeface="Adobe Ming Std L" panose="02020300000000000000" pitchFamily="18" charset="-128"/>
              </a:rPr>
              <a:t> sus </a:t>
            </a:r>
            <a:r>
              <a:rPr lang="en-GB" sz="1800" dirty="0" err="1">
                <a:ea typeface="Adobe Ming Std L" panose="02020300000000000000" pitchFamily="18" charset="-128"/>
              </a:rPr>
              <a:t>opiniones</a:t>
            </a:r>
            <a:r>
              <a:rPr lang="en-GB" sz="1800" dirty="0">
                <a:ea typeface="Adobe Ming Std L" panose="02020300000000000000" pitchFamily="18" charset="-128"/>
              </a:rPr>
              <a:t> y </a:t>
            </a:r>
            <a:r>
              <a:rPr lang="en-GB" sz="1800" dirty="0" err="1">
                <a:ea typeface="Adobe Ming Std L" panose="02020300000000000000" pitchFamily="18" charset="-128"/>
              </a:rPr>
              <a:t>pensamientos</a:t>
            </a:r>
            <a:r>
              <a:rPr lang="en-GB" sz="1800" dirty="0">
                <a:ea typeface="Adobe Ming Std L" panose="02020300000000000000" pitchFamily="18" charset="-128"/>
              </a:rPr>
              <a:t>.</a:t>
            </a:r>
          </a:p>
          <a:p>
            <a:pPr fontAlgn="auto">
              <a:spcAft>
                <a:spcPts val="0"/>
              </a:spcAft>
              <a:defRPr/>
            </a:pPr>
            <a:r>
              <a:rPr lang="en-GB" sz="1800" dirty="0">
                <a:ea typeface="Adobe Ming Std L" panose="02020300000000000000" pitchFamily="18" charset="-128"/>
              </a:rPr>
              <a:t>El maestro </a:t>
            </a:r>
            <a:r>
              <a:rPr lang="en-GB" sz="1800" dirty="0" err="1">
                <a:ea typeface="Adobe Ming Std L" panose="02020300000000000000" pitchFamily="18" charset="-128"/>
              </a:rPr>
              <a:t>escucha</a:t>
            </a:r>
            <a:r>
              <a:rPr lang="en-GB" sz="1800" dirty="0">
                <a:ea typeface="Adobe Ming Std L" panose="02020300000000000000" pitchFamily="18" charset="-128"/>
              </a:rPr>
              <a:t> sin </a:t>
            </a:r>
            <a:r>
              <a:rPr lang="en-GB" sz="1800" dirty="0" err="1">
                <a:ea typeface="Adobe Ming Std L" panose="02020300000000000000" pitchFamily="18" charset="-128"/>
              </a:rPr>
              <a:t>juzgar</a:t>
            </a:r>
            <a:r>
              <a:rPr lang="en-GB" sz="1800" dirty="0">
                <a:ea typeface="Adobe Ming Std L" panose="02020300000000000000" pitchFamily="18" charset="-128"/>
              </a:rPr>
              <a:t>.</a:t>
            </a:r>
            <a:endParaRPr lang="en-US" sz="1800" b="1" dirty="0">
              <a:ea typeface="Adobe Ming Std L" panose="02020300000000000000" pitchFamily="18" charset="-128"/>
            </a:endParaRPr>
          </a:p>
          <a:p>
            <a:pPr fontAlgn="auto">
              <a:spcAft>
                <a:spcPts val="0"/>
              </a:spcAft>
              <a:defRPr/>
            </a:pPr>
            <a:endParaRPr lang="en-US" sz="1800" b="1" dirty="0">
              <a:ea typeface="Adobe Ming Std L" panose="02020300000000000000" pitchFamily="18" charset="-128"/>
            </a:endParaRPr>
          </a:p>
          <a:p>
            <a:pPr marL="0" indent="0" fontAlgn="auto">
              <a:spcAft>
                <a:spcPts val="0"/>
              </a:spcAft>
              <a:buFont typeface="Arial" pitchFamily="34" charset="0"/>
              <a:buNone/>
              <a:defRPr/>
            </a:pPr>
            <a:endParaRPr lang="en-US" sz="2000" b="1" dirty="0">
              <a:ea typeface="Adobe Ming Std L" panose="02020300000000000000" pitchFamily="18" charset="-128"/>
            </a:endParaRPr>
          </a:p>
          <a:p>
            <a:pPr marL="0" indent="0" fontAlgn="auto">
              <a:spcAft>
                <a:spcPts val="0"/>
              </a:spcAft>
              <a:buFont typeface="Arial" pitchFamily="34" charset="0"/>
              <a:buNone/>
              <a:defRPr/>
            </a:pPr>
            <a:endParaRPr lang="en-US" sz="2000" dirty="0">
              <a:ea typeface="Adobe Ming Std L" panose="02020300000000000000" pitchFamily="18" charset="-128"/>
            </a:endParaRPr>
          </a:p>
          <a:p>
            <a:pPr marL="0" indent="0" fontAlgn="auto">
              <a:spcAft>
                <a:spcPts val="0"/>
              </a:spcAft>
              <a:buFont typeface="Arial" pitchFamily="34" charset="0"/>
              <a:buNone/>
              <a:defRPr/>
            </a:pPr>
            <a:r>
              <a:rPr lang="en-US" sz="2000" dirty="0"/>
              <a:t> </a:t>
            </a:r>
          </a:p>
          <a:p>
            <a:pPr fontAlgn="auto">
              <a:spcAft>
                <a:spcPts val="0"/>
              </a:spcAft>
              <a:defRPr/>
            </a:pPr>
            <a:endParaRPr lang="en-US" sz="2000" dirty="0"/>
          </a:p>
          <a:p>
            <a:pPr marL="0" indent="0" fontAlgn="auto">
              <a:spcAft>
                <a:spcPts val="0"/>
              </a:spcAft>
              <a:buFont typeface="Arial" pitchFamily="34" charset="0"/>
              <a:buNone/>
              <a:defRPr/>
            </a:pPr>
            <a:endParaRPr lang="en-US" dirty="0"/>
          </a:p>
        </p:txBody>
      </p:sp>
      <p:pic>
        <p:nvPicPr>
          <p:cNvPr id="9220" name="Picture 9">
            <a:extLst>
              <a:ext uri="{FF2B5EF4-FFF2-40B4-BE49-F238E27FC236}">
                <a16:creationId xmlns:a16="http://schemas.microsoft.com/office/drawing/2014/main" xmlns="" id="{4430E5BE-766B-2C44-8002-870A7E8A39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66D83474-F537-2147-B780-CD226C5531F3}"/>
              </a:ext>
            </a:extLst>
          </p:cNvPr>
          <p:cNvSpPr txBox="1">
            <a:spLocks/>
          </p:cNvSpPr>
          <p:nvPr/>
        </p:nvSpPr>
        <p:spPr>
          <a:xfrm>
            <a:off x="5695950" y="-14288"/>
            <a:ext cx="6496050" cy="1406526"/>
          </a:xfrm>
          <a:prstGeom prst="rect">
            <a:avLst/>
          </a:prstGeom>
          <a:solidFill>
            <a:srgbClr val="C1FFA6"/>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Application</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Puente de Oportunidad</a:t>
            </a:r>
            <a:endParaRPr lang="en-GB" sz="2200" b="1" dirty="0">
              <a:latin typeface="Calibri"/>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a:extLst>
              <a:ext uri="{FF2B5EF4-FFF2-40B4-BE49-F238E27FC236}">
                <a16:creationId xmlns:a16="http://schemas.microsoft.com/office/drawing/2014/main" xmlns="" id="{30C95467-1804-BD46-BD04-B3B7DA5BF2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Content Placeholder 2">
            <a:extLst>
              <a:ext uri="{FF2B5EF4-FFF2-40B4-BE49-F238E27FC236}">
                <a16:creationId xmlns:a16="http://schemas.microsoft.com/office/drawing/2014/main" xmlns="" id="{E2B8388D-2D9D-7142-9E91-8F18A4630D1D}"/>
              </a:ext>
            </a:extLst>
          </p:cNvPr>
          <p:cNvSpPr txBox="1">
            <a:spLocks noChangeArrowheads="1"/>
          </p:cNvSpPr>
          <p:nvPr/>
        </p:nvSpPr>
        <p:spPr bwMode="auto">
          <a:xfrm>
            <a:off x="2654300" y="1600200"/>
            <a:ext cx="688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buFont typeface="Arial" panose="020B0604020202020204" pitchFamily="34" charset="0"/>
              <a:buNone/>
            </a:pPr>
            <a:r>
              <a:rPr lang="en-US" altLang="es-ES" sz="3000" b="1" dirty="0" err="1">
                <a:ea typeface="Adobe Ming Std L" panose="02020300000000000000" pitchFamily="18" charset="-128"/>
              </a:rPr>
              <a:t>Tienes</a:t>
            </a:r>
            <a:r>
              <a:rPr lang="en-US" altLang="es-ES" sz="3000" b="1" dirty="0">
                <a:ea typeface="Adobe Ming Std L" panose="02020300000000000000" pitchFamily="18" charset="-128"/>
              </a:rPr>
              <a:t> que </a:t>
            </a:r>
            <a:r>
              <a:rPr lang="en-US" altLang="es-ES" sz="3000" b="1" dirty="0" err="1">
                <a:ea typeface="Adobe Ming Std L" panose="02020300000000000000" pitchFamily="18" charset="-128"/>
              </a:rPr>
              <a:t>ser</a:t>
            </a:r>
            <a:r>
              <a:rPr lang="en-US" altLang="es-ES" sz="3000" b="1" dirty="0">
                <a:ea typeface="Adobe Ming Std L" panose="02020300000000000000" pitchFamily="18" charset="-128"/>
              </a:rPr>
              <a:t> el </a:t>
            </a:r>
            <a:r>
              <a:rPr lang="en-US" altLang="es-ES" sz="3000" b="1" dirty="0" err="1">
                <a:ea typeface="Adobe Ming Std L" panose="02020300000000000000" pitchFamily="18" charset="-128"/>
              </a:rPr>
              <a:t>proveedor</a:t>
            </a:r>
            <a:r>
              <a:rPr lang="en-US" altLang="es-ES" sz="3000" b="1" dirty="0">
                <a:ea typeface="Adobe Ming Std L" panose="02020300000000000000" pitchFamily="18" charset="-128"/>
              </a:rPr>
              <a:t> de </a:t>
            </a:r>
            <a:r>
              <a:rPr lang="en-US" altLang="es-ES" sz="3000" b="1" dirty="0" err="1">
                <a:ea typeface="Adobe Ming Std L" panose="02020300000000000000" pitchFamily="18" charset="-128"/>
              </a:rPr>
              <a:t>todas</a:t>
            </a:r>
            <a:r>
              <a:rPr lang="en-US" altLang="es-ES" sz="3000" b="1" dirty="0">
                <a:ea typeface="Adobe Ming Std L" panose="02020300000000000000" pitchFamily="18" charset="-128"/>
              </a:rPr>
              <a:t> las </a:t>
            </a:r>
            <a:r>
              <a:rPr lang="en-US" altLang="es-ES" sz="3000" b="1" dirty="0" err="1">
                <a:ea typeface="Adobe Ming Std L" panose="02020300000000000000" pitchFamily="18" charset="-128"/>
              </a:rPr>
              <a:t>soluciones</a:t>
            </a:r>
            <a:r>
              <a:rPr lang="en-US" altLang="es-ES" sz="3000" b="1" dirty="0">
                <a:ea typeface="Adobe Ming Std L" panose="02020300000000000000" pitchFamily="18" charset="-128"/>
              </a:rPr>
              <a:t>.</a:t>
            </a:r>
            <a:endParaRPr lang="en-US" altLang="es-ES" sz="2800" b="1" dirty="0"/>
          </a:p>
          <a:p>
            <a:pPr eaLnBrk="1" hangingPunct="1">
              <a:spcBef>
                <a:spcPct val="20000"/>
              </a:spcBef>
              <a:buFont typeface="Arial" panose="020B0604020202020204" pitchFamily="34" charset="0"/>
              <a:buNone/>
            </a:pPr>
            <a:endParaRPr lang="en-US" altLang="es-ES" sz="3200" dirty="0"/>
          </a:p>
        </p:txBody>
      </p:sp>
      <p:pic>
        <p:nvPicPr>
          <p:cNvPr id="10244" name="Picture 9">
            <a:extLst>
              <a:ext uri="{FF2B5EF4-FFF2-40B4-BE49-F238E27FC236}">
                <a16:creationId xmlns:a16="http://schemas.microsoft.com/office/drawing/2014/main" xmlns="" id="{C2FDDDFA-481E-A940-859B-EFEFD8CB41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D7771FEB-74BC-644E-B702-16C810AEEB7F}"/>
              </a:ext>
            </a:extLst>
          </p:cNvPr>
          <p:cNvSpPr txBox="1">
            <a:spLocks/>
          </p:cNvSpPr>
          <p:nvPr/>
        </p:nvSpPr>
        <p:spPr>
          <a:xfrm>
            <a:off x="5695950" y="-14288"/>
            <a:ext cx="6496050" cy="1406526"/>
          </a:xfrm>
          <a:prstGeom prst="rect">
            <a:avLst/>
          </a:prstGeom>
          <a:solidFill>
            <a:srgbClr val="C1FFA6"/>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Application</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Puente de Oportunidad</a:t>
            </a:r>
            <a:endParaRPr lang="en-GB" sz="2200" b="1" dirty="0">
              <a:latin typeface="Calibri"/>
              <a:ea typeface="+mn-ea"/>
              <a:cs typeface="+mn-cs"/>
            </a:endParaRPr>
          </a:p>
        </p:txBody>
      </p:sp>
      <p:pic>
        <p:nvPicPr>
          <p:cNvPr id="10246" name="Picture 2" descr="A picture containing object, sitting, wall, table&#10;&#10;Description automatically generated">
            <a:extLst>
              <a:ext uri="{FF2B5EF4-FFF2-40B4-BE49-F238E27FC236}">
                <a16:creationId xmlns:a16="http://schemas.microsoft.com/office/drawing/2014/main" xmlns="" id="{ACABF4C0-A07E-A64E-BC2D-0E3C7ABCF3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3124200"/>
            <a:ext cx="2370138"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3">
            <a:extLst>
              <a:ext uri="{FF2B5EF4-FFF2-40B4-BE49-F238E27FC236}">
                <a16:creationId xmlns:a16="http://schemas.microsoft.com/office/drawing/2014/main" xmlns="" id="{AC520138-2567-E54C-BC3C-91084A114788}"/>
              </a:ext>
            </a:extLst>
          </p:cNvPr>
          <p:cNvSpPr>
            <a:spLocks noChangeArrowheads="1"/>
          </p:cNvSpPr>
          <p:nvPr/>
        </p:nvSpPr>
        <p:spPr bwMode="auto">
          <a:xfrm>
            <a:off x="3187700" y="6313488"/>
            <a:ext cx="341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111111"/>
                </a:solidFill>
                <a:latin typeface="-apple-system"/>
              </a:rPr>
              <a:t>Photo by </a:t>
            </a:r>
            <a:r>
              <a:rPr lang="en-GB" altLang="en-US">
                <a:solidFill>
                  <a:srgbClr val="999999"/>
                </a:solidFill>
                <a:latin typeface="-apple-system"/>
                <a:hlinkClick r:id="rId6"/>
              </a:rPr>
              <a:t>Jason Leung</a:t>
            </a:r>
            <a:r>
              <a:rPr lang="en-GB" altLang="en-US">
                <a:solidFill>
                  <a:srgbClr val="111111"/>
                </a:solidFill>
                <a:latin typeface="-apple-system"/>
              </a:rPr>
              <a:t> on </a:t>
            </a:r>
            <a:r>
              <a:rPr lang="en-GB" altLang="en-US">
                <a:solidFill>
                  <a:srgbClr val="999999"/>
                </a:solidFill>
                <a:latin typeface="-apple-system"/>
                <a:hlinkClick r:id="rId7"/>
              </a:rPr>
              <a:t>Unsplash</a:t>
            </a:r>
            <a:endParaRPr lang="en-GB" altLang="en-US"/>
          </a:p>
        </p:txBody>
      </p:sp>
      <p:sp>
        <p:nvSpPr>
          <p:cNvPr id="13" name="Content Placeholder 2">
            <a:extLst>
              <a:ext uri="{FF2B5EF4-FFF2-40B4-BE49-F238E27FC236}">
                <a16:creationId xmlns:a16="http://schemas.microsoft.com/office/drawing/2014/main" xmlns="" id="{D5360D7E-052A-9749-BEAA-63030222480A}"/>
              </a:ext>
            </a:extLst>
          </p:cNvPr>
          <p:cNvSpPr txBox="1">
            <a:spLocks noChangeArrowheads="1"/>
          </p:cNvSpPr>
          <p:nvPr/>
        </p:nvSpPr>
        <p:spPr bwMode="auto">
          <a:xfrm>
            <a:off x="3695700" y="3348038"/>
            <a:ext cx="6883400" cy="1325562"/>
          </a:xfrm>
          <a:prstGeom prst="rect">
            <a:avLst/>
          </a:prstGeom>
          <a:no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71450" indent="-171450">
              <a:buFontTx/>
              <a:buChar char="-"/>
              <a:defRPr/>
            </a:pPr>
            <a:r>
              <a:rPr lang="en-GB" sz="2000" dirty="0"/>
              <a:t>¿Un </a:t>
            </a:r>
            <a:r>
              <a:rPr lang="en-GB" sz="2000" dirty="0" err="1"/>
              <a:t>problema</a:t>
            </a:r>
            <a:r>
              <a:rPr lang="en-GB" sz="2000" dirty="0"/>
              <a:t> con un jefe?</a:t>
            </a:r>
          </a:p>
          <a:p>
            <a:pPr marL="171450" indent="-171450">
              <a:buFontTx/>
              <a:buChar char="-"/>
              <a:defRPr/>
            </a:pPr>
            <a:r>
              <a:rPr lang="en-GB" sz="2000" dirty="0"/>
              <a:t>¿Un trauma </a:t>
            </a:r>
            <a:r>
              <a:rPr lang="en-GB" sz="2000" dirty="0" err="1"/>
              <a:t>infantil</a:t>
            </a:r>
            <a:r>
              <a:rPr lang="en-GB" sz="2000" dirty="0"/>
              <a:t> que </a:t>
            </a:r>
            <a:r>
              <a:rPr lang="en-GB" sz="2000" dirty="0" err="1"/>
              <a:t>involucra</a:t>
            </a:r>
            <a:r>
              <a:rPr lang="en-GB" sz="2000" dirty="0"/>
              <a:t> a </a:t>
            </a:r>
            <a:r>
              <a:rPr lang="en-GB" sz="2000" dirty="0" err="1"/>
              <a:t>alguien</a:t>
            </a:r>
            <a:r>
              <a:rPr lang="en-GB" sz="2000" dirty="0"/>
              <a:t> </a:t>
            </a:r>
            <a:r>
              <a:rPr lang="en-GB" sz="2000" dirty="0" err="1"/>
              <a:t>en</a:t>
            </a:r>
            <a:r>
              <a:rPr lang="en-GB" sz="2000" dirty="0"/>
              <a:t> </a:t>
            </a:r>
            <a:r>
              <a:rPr lang="en-GB" sz="2000" dirty="0" err="1"/>
              <a:t>quien</a:t>
            </a:r>
            <a:r>
              <a:rPr lang="en-GB" sz="2000" dirty="0"/>
              <a:t> el </a:t>
            </a:r>
            <a:r>
              <a:rPr lang="en-GB" sz="2000" dirty="0" err="1"/>
              <a:t>estudiante</a:t>
            </a:r>
            <a:r>
              <a:rPr lang="en-GB" sz="2000" dirty="0"/>
              <a:t> </a:t>
            </a:r>
            <a:r>
              <a:rPr lang="en-GB" sz="2000" dirty="0" err="1"/>
              <a:t>confiaba</a:t>
            </a:r>
            <a:r>
              <a:rPr lang="en-GB" sz="2000" dirty="0"/>
              <a:t>?</a:t>
            </a:r>
          </a:p>
          <a:p>
            <a:pPr marL="171450" indent="-171450">
              <a:buFontTx/>
              <a:buChar char="-"/>
              <a:defRPr/>
            </a:pPr>
            <a:r>
              <a:rPr lang="en-GB" sz="2000" dirty="0"/>
              <a:t>¿Un gran </a:t>
            </a:r>
            <a:r>
              <a:rPr lang="en-GB" sz="2000" dirty="0" err="1"/>
              <a:t>cambio</a:t>
            </a:r>
            <a:r>
              <a:rPr lang="en-GB" sz="2000" dirty="0"/>
              <a:t> de </a:t>
            </a:r>
            <a:r>
              <a:rPr lang="en-GB" sz="2000" dirty="0" err="1"/>
              <a:t>vida</a:t>
            </a:r>
            <a:r>
              <a:rPr lang="en-GB" sz="2000" dirty="0"/>
              <a:t> </a:t>
            </a:r>
            <a:r>
              <a:rPr lang="en-GB" sz="2000" dirty="0" err="1"/>
              <a:t>por</a:t>
            </a:r>
            <a:r>
              <a:rPr lang="en-GB" sz="2000" dirty="0"/>
              <a:t> el que </a:t>
            </a:r>
            <a:r>
              <a:rPr lang="en-GB" sz="2000" dirty="0" err="1"/>
              <a:t>están</a:t>
            </a:r>
            <a:r>
              <a:rPr lang="en-GB" sz="2000" dirty="0"/>
              <a:t> </a:t>
            </a:r>
            <a:r>
              <a:rPr lang="en-GB" sz="2000" dirty="0" err="1"/>
              <a:t>pasando</a:t>
            </a:r>
            <a:r>
              <a:rPr lang="en-GB" sz="2000" dirty="0"/>
              <a:t> </a:t>
            </a:r>
            <a:r>
              <a:rPr lang="en-GB" sz="2000" dirty="0" err="1"/>
              <a:t>en</a:t>
            </a:r>
            <a:r>
              <a:rPr lang="en-GB" sz="2000" dirty="0"/>
              <a:t> </a:t>
            </a:r>
            <a:r>
              <a:rPr lang="en-GB" sz="2000" dirty="0" err="1"/>
              <a:t>este</a:t>
            </a:r>
            <a:r>
              <a:rPr lang="en-GB" sz="2000" dirty="0"/>
              <a:t> </a:t>
            </a:r>
            <a:r>
              <a:rPr lang="en-GB" sz="2000" dirty="0" err="1"/>
              <a:t>momento</a:t>
            </a:r>
            <a:r>
              <a:rPr lang="en-GB" sz="2000" dirty="0"/>
              <a:t>?</a:t>
            </a:r>
            <a:endParaRPr lang="en-US" altLang="es-E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6340</TotalTime>
  <Words>1740</Words>
  <Application>Microsoft Office PowerPoint</Application>
  <PresentationFormat>Widescreen</PresentationFormat>
  <Paragraphs>256</Paragraphs>
  <Slides>22</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Adobe Ming Std L</vt:lpstr>
      <vt:lpstr>-apple-system</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 and F</dc:creator>
  <cp:lastModifiedBy>Joe C</cp:lastModifiedBy>
  <cp:revision>102</cp:revision>
  <dcterms:created xsi:type="dcterms:W3CDTF">2019-01-24T13:31:01Z</dcterms:created>
  <dcterms:modified xsi:type="dcterms:W3CDTF">2020-07-08T11:53:19Z</dcterms:modified>
</cp:coreProperties>
</file>